
<file path=[Content_Types].xml><?xml version="1.0" encoding="utf-8"?>
<Types xmlns="http://schemas.openxmlformats.org/package/2006/content-types">
  <Default Extension="bin" ContentType="application/vnd.ms-office.activeX"/>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activeX/activeX11.xml" ContentType="application/vnd.ms-office.activeX+xml"/>
  <Override PartName="/ppt/activeX/activeX12.xml" ContentType="application/vnd.ms-office.activeX+xml"/>
  <Override PartName="/ppt/activeX/activeX13.xml" ContentType="application/vnd.ms-office.activeX+xml"/>
  <Override PartName="/ppt/activeX/activeX14.xml" ContentType="application/vnd.ms-office.activeX+xml"/>
  <Override PartName="/ppt/activeX/activeX15.xml" ContentType="application/vnd.ms-office.activeX+xml"/>
  <Override PartName="/ppt/activeX/activeX16.xml" ContentType="application/vnd.ms-office.activeX+xml"/>
  <Override PartName="/ppt/activeX/activeX17.xml" ContentType="application/vnd.ms-office.activeX+xml"/>
  <Override PartName="/ppt/activeX/activeX18.xml" ContentType="application/vnd.ms-office.activeX+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activeX/activeX19.xml" ContentType="application/vnd.ms-office.activeX+xml"/>
  <Override PartName="/ppt/activeX/activeX20.xml" ContentType="application/vnd.ms-office.activeX+xml"/>
  <Override PartName="/ppt/activeX/activeX21.xml" ContentType="application/vnd.ms-office.activeX+xml"/>
  <Override PartName="/ppt/activeX/activeX22.xml" ContentType="application/vnd.ms-office.activeX+xml"/>
  <Override PartName="/ppt/activeX/activeX23.xml" ContentType="application/vnd.ms-office.activeX+xml"/>
  <Override PartName="/ppt/activeX/activeX24.xml" ContentType="application/vnd.ms-office.activeX+xml"/>
  <Override PartName="/ppt/activeX/activeX25.xml" ContentType="application/vnd.ms-office.activeX+xml"/>
  <Override PartName="/ppt/activeX/activeX26.xml" ContentType="application/vnd.ms-office.activeX+xml"/>
  <Override PartName="/ppt/activeX/activeX27.xml" ContentType="application/vnd.ms-office.activeX+xml"/>
  <Override PartName="/ppt/activeX/activeX28.xml" ContentType="application/vnd.ms-office.activeX+xml"/>
  <Override PartName="/ppt/activeX/activeX29.xml" ContentType="application/vnd.ms-office.activeX+xml"/>
  <Override PartName="/ppt/activeX/activeX30.xml" ContentType="application/vnd.ms-office.activeX+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comments/comment8.xml" ContentType="application/vnd.openxmlformats-officedocument.presentationml.comments+xml"/>
  <Override PartName="/ppt/activeX/activeX31.xml" ContentType="application/vnd.ms-office.activeX+xml"/>
  <Override PartName="/ppt/activeX/activeX32.xml" ContentType="application/vnd.ms-office.activeX+xml"/>
  <Override PartName="/ppt/activeX/activeX33.xml" ContentType="application/vnd.ms-office.activeX+xml"/>
  <Override PartName="/ppt/activeX/activeX34.xml" ContentType="application/vnd.ms-office.activeX+xml"/>
  <Override PartName="/ppt/activeX/activeX35.xml" ContentType="application/vnd.ms-office.activeX+xml"/>
  <Override PartName="/ppt/activeX/activeX36.xml" ContentType="application/vnd.ms-office.activeX+xml"/>
  <Override PartName="/ppt/activeX/activeX37.xml" ContentType="application/vnd.ms-office.activeX+xml"/>
  <Override PartName="/ppt/activeX/activeX38.xml" ContentType="application/vnd.ms-office.activeX+xml"/>
  <Override PartName="/ppt/activeX/activeX39.xml" ContentType="application/vnd.ms-office.activeX+xml"/>
  <Override PartName="/ppt/activeX/activeX40.xml" ContentType="application/vnd.ms-office.activeX+xml"/>
  <Override PartName="/ppt/comments/comment9.xml" ContentType="application/vnd.openxmlformats-officedocument.presentationml.comments+xml"/>
  <Override PartName="/ppt/comments/comment10.xml" ContentType="application/vnd.openxmlformats-officedocument.presentationml.comments+xml"/>
  <Override PartName="/ppt/comments/comment11.xml" ContentType="application/vnd.openxmlformats-officedocument.presentationml.comments+xml"/>
  <Override PartName="/ppt/comments/comment12.xml" ContentType="application/vnd.openxmlformats-officedocument.presentationml.comments+xml"/>
  <Override PartName="/ppt/activeX/activeX41.xml" ContentType="application/vnd.ms-office.activeX+xml"/>
  <Override PartName="/ppt/activeX/activeX42.xml" ContentType="application/vnd.ms-office.activeX+xml"/>
  <Override PartName="/ppt/activeX/activeX43.xml" ContentType="application/vnd.ms-office.activeX+xml"/>
  <Override PartName="/ppt/activeX/activeX44.xml" ContentType="application/vnd.ms-office.activeX+xml"/>
  <Override PartName="/ppt/activeX/activeX45.xml" ContentType="application/vnd.ms-office.activeX+xml"/>
  <Override PartName="/ppt/activeX/activeX46.xml" ContentType="application/vnd.ms-office.activeX+xml"/>
  <Override PartName="/ppt/activeX/activeX47.xml" ContentType="application/vnd.ms-office.activeX+xml"/>
  <Override PartName="/ppt/activeX/activeX48.xml" ContentType="application/vnd.ms-office.activeX+xml"/>
  <Override PartName="/ppt/activeX/activeX49.xml" ContentType="application/vnd.ms-office.activeX+xml"/>
  <Override PartName="/ppt/activeX/activeX50.xml" ContentType="application/vnd.ms-office.activeX+xml"/>
  <Override PartName="/ppt/activeX/activeX51.xml" ContentType="application/vnd.ms-office.activeX+xml"/>
  <Override PartName="/ppt/activeX/activeX52.xml" ContentType="application/vnd.ms-office.activeX+xml"/>
  <Override PartName="/ppt/activeX/activeX53.xml" ContentType="application/vnd.ms-office.activeX+xml"/>
  <Override PartName="/ppt/activeX/activeX54.xml" ContentType="application/vnd.ms-office.activeX+xml"/>
  <Override PartName="/ppt/activeX/activeX55.xml" ContentType="application/vnd.ms-office.activeX+xml"/>
  <Override PartName="/ppt/activeX/activeX56.xml" ContentType="application/vnd.ms-office.activeX+xml"/>
  <Override PartName="/ppt/activeX/activeX57.xml" ContentType="application/vnd.ms-office.activeX+xml"/>
  <Override PartName="/ppt/activeX/activeX58.xml" ContentType="application/vnd.ms-office.activeX+xml"/>
  <Override PartName="/ppt/comments/comment13.xml" ContentType="application/vnd.openxmlformats-officedocument.presentationml.comments+xml"/>
  <Override PartName="/ppt/activeX/activeX59.xml" ContentType="application/vnd.ms-office.activeX+xml"/>
  <Override PartName="/ppt/activeX/activeX60.xml" ContentType="application/vnd.ms-office.activeX+xml"/>
  <Override PartName="/ppt/activeX/activeX61.xml" ContentType="application/vnd.ms-office.activeX+xml"/>
  <Override PartName="/ppt/activeX/activeX62.xml" ContentType="application/vnd.ms-office.activeX+xml"/>
  <Override PartName="/ppt/activeX/activeX63.xml" ContentType="application/vnd.ms-office.activeX+xml"/>
  <Override PartName="/ppt/activeX/activeX64.xml" ContentType="application/vnd.ms-office.activeX+xml"/>
  <Override PartName="/ppt/activeX/activeX65.xml" ContentType="application/vnd.ms-office.activeX+xml"/>
  <Override PartName="/ppt/activeX/activeX66.xml" ContentType="application/vnd.ms-office.activeX+xml"/>
  <Override PartName="/ppt/comments/comment14.xml" ContentType="application/vnd.openxmlformats-officedocument.presentationml.comments+xml"/>
  <Override PartName="/ppt/activeX/activeX67.xml" ContentType="application/vnd.ms-office.activeX+xml"/>
  <Override PartName="/ppt/activeX/activeX68.xml" ContentType="application/vnd.ms-office.activeX+xml"/>
  <Override PartName="/ppt/activeX/activeX69.xml" ContentType="application/vnd.ms-office.activeX+xml"/>
  <Override PartName="/ppt/activeX/activeX70.xml" ContentType="application/vnd.ms-office.activeX+xml"/>
  <Override PartName="/ppt/activeX/activeX71.xml" ContentType="application/vnd.ms-office.activeX+xml"/>
  <Override PartName="/ppt/activeX/activeX72.xml" ContentType="application/vnd.ms-office.activeX+xml"/>
  <Override PartName="/ppt/activeX/activeX73.xml" ContentType="application/vnd.ms-office.activeX+xml"/>
  <Override PartName="/ppt/activeX/activeX74.xml" ContentType="application/vnd.ms-office.activeX+xml"/>
  <Override PartName="/ppt/activeX/activeX75.xml" ContentType="application/vnd.ms-office.activeX+xml"/>
  <Override PartName="/ppt/activeX/activeX76.xml" ContentType="application/vnd.ms-office.activeX+xml"/>
  <Override PartName="/ppt/activeX/activeX77.xml" ContentType="application/vnd.ms-office.activeX+xml"/>
  <Override PartName="/ppt/activeX/activeX78.xml" ContentType="application/vnd.ms-office.activeX+xml"/>
  <Override PartName="/ppt/activeX/activeX79.xml" ContentType="application/vnd.ms-office.activeX+xml"/>
  <Override PartName="/ppt/activeX/activeX80.xml" ContentType="application/vnd.ms-office.activeX+xml"/>
  <Override PartName="/ppt/activeX/activeX81.xml" ContentType="application/vnd.ms-office.activeX+xml"/>
  <Override PartName="/ppt/activeX/activeX82.xml" ContentType="application/vnd.ms-office.activeX+xml"/>
  <Override PartName="/ppt/activeX/activeX83.xml" ContentType="application/vnd.ms-office.activeX+xml"/>
  <Override PartName="/ppt/activeX/activeX84.xml" ContentType="application/vnd.ms-office.activeX+xml"/>
  <Override PartName="/ppt/activeX/activeX85.xml" ContentType="application/vnd.ms-office.activeX+xml"/>
  <Override PartName="/ppt/activeX/activeX86.xml" ContentType="application/vnd.ms-office.activeX+xml"/>
  <Override PartName="/ppt/activeX/activeX87.xml" ContentType="application/vnd.ms-office.activeX+xml"/>
  <Override PartName="/ppt/activeX/activeX88.xml" ContentType="application/vnd.ms-office.activeX+xml"/>
  <Override PartName="/ppt/activeX/activeX89.xml" ContentType="application/vnd.ms-office.activeX+xml"/>
  <Override PartName="/ppt/activeX/activeX90.xml" ContentType="application/vnd.ms-office.activeX+xml"/>
  <Override PartName="/ppt/activeX/activeX91.xml" ContentType="application/vnd.ms-office.activeX+xml"/>
  <Override PartName="/ppt/activeX/activeX92.xml" ContentType="application/vnd.ms-office.activeX+xml"/>
  <Override PartName="/ppt/activeX/activeX93.xml" ContentType="application/vnd.ms-office.activeX+xml"/>
  <Override PartName="/ppt/activeX/activeX94.xml" ContentType="application/vnd.ms-office.activeX+xml"/>
  <Override PartName="/ppt/comments/comment15.xml" ContentType="application/vnd.openxmlformats-officedocument.presentationml.comments+xml"/>
  <Override PartName="/ppt/comments/comment16.xml" ContentType="application/vnd.openxmlformats-officedocument.presentationml.comments+xml"/>
  <Override PartName="/ppt/comments/comment17.xml" ContentType="application/vnd.openxmlformats-officedocument.presentationml.comments+xml"/>
  <Override PartName="/ppt/activeX/activeX95.xml" ContentType="application/vnd.ms-office.activeX+xml"/>
  <Override PartName="/ppt/activeX/activeX96.xml" ContentType="application/vnd.ms-office.activeX+xml"/>
  <Override PartName="/ppt/activeX/activeX97.xml" ContentType="application/vnd.ms-office.activeX+xml"/>
  <Override PartName="/ppt/activeX/activeX98.xml" ContentType="application/vnd.ms-office.activeX+xml"/>
  <Override PartName="/ppt/activeX/activeX99.xml" ContentType="application/vnd.ms-office.activeX+xml"/>
  <Override PartName="/ppt/activeX/activeX100.xml" ContentType="application/vnd.ms-office.activeX+xml"/>
  <Override PartName="/ppt/activeX/activeX101.xml" ContentType="application/vnd.ms-office.activeX+xml"/>
  <Override PartName="/ppt/activeX/activeX102.xml" ContentType="application/vnd.ms-office.activeX+xml"/>
  <Override PartName="/ppt/activeX/activeX103.xml" ContentType="application/vnd.ms-office.activeX+xml"/>
  <Override PartName="/ppt/activeX/activeX104.xml" ContentType="application/vnd.ms-office.activeX+xml"/>
  <Override PartName="/ppt/comments/comment18.xml" ContentType="application/vnd.openxmlformats-officedocument.presentationml.comments+xml"/>
  <Override PartName="/ppt/comments/comment19.xml" ContentType="application/vnd.openxmlformats-officedocument.presentationml.comments+xml"/>
  <Override PartName="/ppt/comments/comment20.xml" ContentType="application/vnd.openxmlformats-officedocument.presentationml.comments+xml"/>
  <Override PartName="/ppt/comments/comment21.xml" ContentType="application/vnd.openxmlformats-officedocument.presentationml.comments+xml"/>
  <Override PartName="/ppt/comments/comment22.xml" ContentType="application/vnd.openxmlformats-officedocument.presentationml.comments+xml"/>
  <Override PartName="/ppt/activeX/activeX105.xml" ContentType="application/vnd.ms-office.activeX+xml"/>
  <Override PartName="/ppt/activeX/activeX106.xml" ContentType="application/vnd.ms-office.activeX+xml"/>
  <Override PartName="/ppt/activeX/activeX107.xml" ContentType="application/vnd.ms-office.activeX+xml"/>
  <Override PartName="/ppt/activeX/activeX108.xml" ContentType="application/vnd.ms-office.activeX+xml"/>
  <Override PartName="/ppt/activeX/activeX109.xml" ContentType="application/vnd.ms-office.activeX+xml"/>
  <Override PartName="/ppt/activeX/activeX110.xml" ContentType="application/vnd.ms-office.activeX+xml"/>
  <Override PartName="/ppt/activeX/activeX111.xml" ContentType="application/vnd.ms-office.activeX+xml"/>
  <Override PartName="/ppt/activeX/activeX112.xml" ContentType="application/vnd.ms-office.activeX+xml"/>
  <Override PartName="/ppt/comments/comment23.xml" ContentType="application/vnd.openxmlformats-officedocument.presentationml.comments+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4" r:id="rId4"/>
    <p:sldId id="257" r:id="rId5"/>
    <p:sldId id="258" r:id="rId6"/>
    <p:sldId id="259" r:id="rId7"/>
    <p:sldId id="260" r:id="rId8"/>
    <p:sldId id="261" r:id="rId9"/>
    <p:sldId id="262"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2192000" cy="6858000"/>
  <p:notesSz cx="6865938" cy="954087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fpremium01" initials="E" lastIdx="50" clrIdx="0">
    <p:extLst>
      <p:ext uri="{19B8F6BF-5375-455C-9EA6-DF929625EA0E}">
        <p15:presenceInfo xmlns:p15="http://schemas.microsoft.com/office/powerpoint/2012/main" userId="Efpremium01"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3" d="100"/>
          <a:sy n="83" d="100"/>
        </p:scale>
        <p:origin x="96"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06/relationships/vbaProject" Target="vbaProject.bin"/><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_rels/activeX19.xml.rels><?xml version="1.0" encoding="UTF-8" standalone="yes"?>
<Relationships xmlns="http://schemas.openxmlformats.org/package/2006/relationships"><Relationship Id="rId1" Type="http://schemas.microsoft.com/office/2006/relationships/activeXControlBinary" Target="activeX19.bin"/></Relationships>
</file>

<file path=ppt/activeX/_rels/activeX20.xml.rels><?xml version="1.0" encoding="UTF-8" standalone="yes"?>
<Relationships xmlns="http://schemas.openxmlformats.org/package/2006/relationships"><Relationship Id="rId1" Type="http://schemas.microsoft.com/office/2006/relationships/activeXControlBinary" Target="activeX20.bin"/></Relationships>
</file>

<file path=ppt/activeX/_rels/activeX21.xml.rels><?xml version="1.0" encoding="UTF-8" standalone="yes"?>
<Relationships xmlns="http://schemas.openxmlformats.org/package/2006/relationships"><Relationship Id="rId1" Type="http://schemas.microsoft.com/office/2006/relationships/activeXControlBinary" Target="activeX21.bin"/></Relationships>
</file>

<file path=ppt/activeX/_rels/activeX22.xml.rels><?xml version="1.0" encoding="UTF-8" standalone="yes"?>
<Relationships xmlns="http://schemas.openxmlformats.org/package/2006/relationships"><Relationship Id="rId1" Type="http://schemas.microsoft.com/office/2006/relationships/activeXControlBinary" Target="activeX22.bin"/></Relationships>
</file>

<file path=ppt/activeX/_rels/activeX23.xml.rels><?xml version="1.0" encoding="UTF-8" standalone="yes"?>
<Relationships xmlns="http://schemas.openxmlformats.org/package/2006/relationships"><Relationship Id="rId1" Type="http://schemas.microsoft.com/office/2006/relationships/activeXControlBinary" Target="activeX23.bin"/></Relationships>
</file>

<file path=ppt/activeX/_rels/activeX24.xml.rels><?xml version="1.0" encoding="UTF-8" standalone="yes"?>
<Relationships xmlns="http://schemas.openxmlformats.org/package/2006/relationships"><Relationship Id="rId1" Type="http://schemas.microsoft.com/office/2006/relationships/activeXControlBinary" Target="activeX24.bin"/></Relationships>
</file>

<file path=ppt/activeX/_rels/activeX25.xml.rels><?xml version="1.0" encoding="UTF-8" standalone="yes"?>
<Relationships xmlns="http://schemas.openxmlformats.org/package/2006/relationships"><Relationship Id="rId1" Type="http://schemas.microsoft.com/office/2006/relationships/activeXControlBinary" Target="activeX25.bin"/></Relationships>
</file>

<file path=ppt/activeX/_rels/activeX26.xml.rels><?xml version="1.0" encoding="UTF-8" standalone="yes"?>
<Relationships xmlns="http://schemas.openxmlformats.org/package/2006/relationships"><Relationship Id="rId1" Type="http://schemas.microsoft.com/office/2006/relationships/activeXControlBinary" Target="activeX26.bin"/></Relationships>
</file>

<file path=ppt/activeX/_rels/activeX27.xml.rels><?xml version="1.0" encoding="UTF-8" standalone="yes"?>
<Relationships xmlns="http://schemas.openxmlformats.org/package/2006/relationships"><Relationship Id="rId1" Type="http://schemas.microsoft.com/office/2006/relationships/activeXControlBinary" Target="activeX27.bin"/></Relationships>
</file>

<file path=ppt/activeX/_rels/activeX28.xml.rels><?xml version="1.0" encoding="UTF-8" standalone="yes"?>
<Relationships xmlns="http://schemas.openxmlformats.org/package/2006/relationships"><Relationship Id="rId1" Type="http://schemas.microsoft.com/office/2006/relationships/activeXControlBinary" Target="activeX28.bin"/></Relationships>
</file>

<file path=ppt/activeX/_rels/activeX29.xml.rels><?xml version="1.0" encoding="UTF-8" standalone="yes"?>
<Relationships xmlns="http://schemas.openxmlformats.org/package/2006/relationships"><Relationship Id="rId1" Type="http://schemas.microsoft.com/office/2006/relationships/activeXControlBinary" Target="activeX29.bin"/></Relationships>
</file>

<file path=ppt/activeX/_rels/activeX30.xml.rels><?xml version="1.0" encoding="UTF-8" standalone="yes"?>
<Relationships xmlns="http://schemas.openxmlformats.org/package/2006/relationships"><Relationship Id="rId1" Type="http://schemas.microsoft.com/office/2006/relationships/activeXControlBinary" Target="activeX30.bin"/></Relationships>
</file>

<file path=ppt/activeX/_rels/activeX31.xml.rels><?xml version="1.0" encoding="UTF-8" standalone="yes"?>
<Relationships xmlns="http://schemas.openxmlformats.org/package/2006/relationships"><Relationship Id="rId1" Type="http://schemas.microsoft.com/office/2006/relationships/activeXControlBinary" Target="activeX31.bin"/></Relationships>
</file>

<file path=ppt/activeX/_rels/activeX32.xml.rels><?xml version="1.0" encoding="UTF-8" standalone="yes"?>
<Relationships xmlns="http://schemas.openxmlformats.org/package/2006/relationships"><Relationship Id="rId1" Type="http://schemas.microsoft.com/office/2006/relationships/activeXControlBinary" Target="activeX32.bin"/></Relationships>
</file>

<file path=ppt/activeX/_rels/activeX33.xml.rels><?xml version="1.0" encoding="UTF-8" standalone="yes"?>
<Relationships xmlns="http://schemas.openxmlformats.org/package/2006/relationships"><Relationship Id="rId1" Type="http://schemas.microsoft.com/office/2006/relationships/activeXControlBinary" Target="activeX33.bin"/></Relationships>
</file>

<file path=ppt/activeX/_rels/activeX34.xml.rels><?xml version="1.0" encoding="UTF-8" standalone="yes"?>
<Relationships xmlns="http://schemas.openxmlformats.org/package/2006/relationships"><Relationship Id="rId1" Type="http://schemas.microsoft.com/office/2006/relationships/activeXControlBinary" Target="activeX34.bin"/></Relationships>
</file>

<file path=ppt/activeX/_rels/activeX35.xml.rels><?xml version="1.0" encoding="UTF-8" standalone="yes"?>
<Relationships xmlns="http://schemas.openxmlformats.org/package/2006/relationships"><Relationship Id="rId1" Type="http://schemas.microsoft.com/office/2006/relationships/activeXControlBinary" Target="activeX35.bin"/></Relationships>
</file>

<file path=ppt/activeX/_rels/activeX36.xml.rels><?xml version="1.0" encoding="UTF-8" standalone="yes"?>
<Relationships xmlns="http://schemas.openxmlformats.org/package/2006/relationships"><Relationship Id="rId1" Type="http://schemas.microsoft.com/office/2006/relationships/activeXControlBinary" Target="activeX36.bin"/></Relationships>
</file>

<file path=ppt/activeX/_rels/activeX37.xml.rels><?xml version="1.0" encoding="UTF-8" standalone="yes"?>
<Relationships xmlns="http://schemas.openxmlformats.org/package/2006/relationships"><Relationship Id="rId1" Type="http://schemas.microsoft.com/office/2006/relationships/activeXControlBinary" Target="activeX37.bin"/></Relationships>
</file>

<file path=ppt/activeX/_rels/activeX38.xml.rels><?xml version="1.0" encoding="UTF-8" standalone="yes"?>
<Relationships xmlns="http://schemas.openxmlformats.org/package/2006/relationships"><Relationship Id="rId1" Type="http://schemas.microsoft.com/office/2006/relationships/activeXControlBinary" Target="activeX38.bin"/></Relationships>
</file>

<file path=ppt/activeX/_rels/activeX39.xml.rels><?xml version="1.0" encoding="UTF-8" standalone="yes"?>
<Relationships xmlns="http://schemas.openxmlformats.org/package/2006/relationships"><Relationship Id="rId1" Type="http://schemas.microsoft.com/office/2006/relationships/activeXControlBinary" Target="activeX39.bin"/></Relationships>
</file>

<file path=ppt/activeX/_rels/activeX40.xml.rels><?xml version="1.0" encoding="UTF-8" standalone="yes"?>
<Relationships xmlns="http://schemas.openxmlformats.org/package/2006/relationships"><Relationship Id="rId1" Type="http://schemas.microsoft.com/office/2006/relationships/activeXControlBinary" Target="activeX40.bin"/></Relationships>
</file>

<file path=ppt/activeX/_rels/activeX41.xml.rels><?xml version="1.0" encoding="UTF-8" standalone="yes"?>
<Relationships xmlns="http://schemas.openxmlformats.org/package/2006/relationships"><Relationship Id="rId1" Type="http://schemas.microsoft.com/office/2006/relationships/activeXControlBinary" Target="activeX41.bin"/></Relationships>
</file>

<file path=ppt/activeX/_rels/activeX42.xml.rels><?xml version="1.0" encoding="UTF-8" standalone="yes"?>
<Relationships xmlns="http://schemas.openxmlformats.org/package/2006/relationships"><Relationship Id="rId1" Type="http://schemas.microsoft.com/office/2006/relationships/activeXControlBinary" Target="activeX42.bin"/></Relationships>
</file>

<file path=ppt/activeX/_rels/activeX43.xml.rels><?xml version="1.0" encoding="UTF-8" standalone="yes"?>
<Relationships xmlns="http://schemas.openxmlformats.org/package/2006/relationships"><Relationship Id="rId1" Type="http://schemas.microsoft.com/office/2006/relationships/activeXControlBinary" Target="activeX43.bin"/></Relationships>
</file>

<file path=ppt/activeX/_rels/activeX44.xml.rels><?xml version="1.0" encoding="UTF-8" standalone="yes"?>
<Relationships xmlns="http://schemas.openxmlformats.org/package/2006/relationships"><Relationship Id="rId1" Type="http://schemas.microsoft.com/office/2006/relationships/activeXControlBinary" Target="activeX44.bin"/></Relationships>
</file>

<file path=ppt/activeX/_rels/activeX45.xml.rels><?xml version="1.0" encoding="UTF-8" standalone="yes"?>
<Relationships xmlns="http://schemas.openxmlformats.org/package/2006/relationships"><Relationship Id="rId1" Type="http://schemas.microsoft.com/office/2006/relationships/activeXControlBinary" Target="activeX45.bin"/></Relationships>
</file>

<file path=ppt/activeX/_rels/activeX46.xml.rels><?xml version="1.0" encoding="UTF-8" standalone="yes"?>
<Relationships xmlns="http://schemas.openxmlformats.org/package/2006/relationships"><Relationship Id="rId1" Type="http://schemas.microsoft.com/office/2006/relationships/activeXControlBinary" Target="activeX46.bin"/></Relationships>
</file>

<file path=ppt/activeX/_rels/activeX47.xml.rels><?xml version="1.0" encoding="UTF-8" standalone="yes"?>
<Relationships xmlns="http://schemas.openxmlformats.org/package/2006/relationships"><Relationship Id="rId1" Type="http://schemas.microsoft.com/office/2006/relationships/activeXControlBinary" Target="activeX47.bin"/></Relationships>
</file>

<file path=ppt/activeX/_rels/activeX48.xml.rels><?xml version="1.0" encoding="UTF-8" standalone="yes"?>
<Relationships xmlns="http://schemas.openxmlformats.org/package/2006/relationships"><Relationship Id="rId1" Type="http://schemas.microsoft.com/office/2006/relationships/activeXControlBinary" Target="activeX48.bin"/></Relationships>
</file>

<file path=ppt/activeX/_rels/activeX49.xml.rels><?xml version="1.0" encoding="UTF-8" standalone="yes"?>
<Relationships xmlns="http://schemas.openxmlformats.org/package/2006/relationships"><Relationship Id="rId1" Type="http://schemas.microsoft.com/office/2006/relationships/activeXControlBinary" Target="activeX49.bin"/></Relationships>
</file>

<file path=ppt/activeX/_rels/activeX50.xml.rels><?xml version="1.0" encoding="UTF-8" standalone="yes"?>
<Relationships xmlns="http://schemas.openxmlformats.org/package/2006/relationships"><Relationship Id="rId1" Type="http://schemas.microsoft.com/office/2006/relationships/activeXControlBinary" Target="activeX50.bin"/></Relationships>
</file>

<file path=ppt/activeX/_rels/activeX51.xml.rels><?xml version="1.0" encoding="UTF-8" standalone="yes"?>
<Relationships xmlns="http://schemas.openxmlformats.org/package/2006/relationships"><Relationship Id="rId1" Type="http://schemas.microsoft.com/office/2006/relationships/activeXControlBinary" Target="activeX51.bin"/></Relationships>
</file>

<file path=ppt/activeX/_rels/activeX52.xml.rels><?xml version="1.0" encoding="UTF-8" standalone="yes"?>
<Relationships xmlns="http://schemas.openxmlformats.org/package/2006/relationships"><Relationship Id="rId1" Type="http://schemas.microsoft.com/office/2006/relationships/activeXControlBinary" Target="activeX52.bin"/></Relationships>
</file>

<file path=ppt/activeX/_rels/activeX53.xml.rels><?xml version="1.0" encoding="UTF-8" standalone="yes"?>
<Relationships xmlns="http://schemas.openxmlformats.org/package/2006/relationships"><Relationship Id="rId1" Type="http://schemas.microsoft.com/office/2006/relationships/activeXControlBinary" Target="activeX53.bin"/></Relationships>
</file>

<file path=ppt/activeX/_rels/activeX54.xml.rels><?xml version="1.0" encoding="UTF-8" standalone="yes"?>
<Relationships xmlns="http://schemas.openxmlformats.org/package/2006/relationships"><Relationship Id="rId1" Type="http://schemas.microsoft.com/office/2006/relationships/activeXControlBinary" Target="activeX54.bin"/></Relationships>
</file>

<file path=ppt/activeX/_rels/activeX55.xml.rels><?xml version="1.0" encoding="UTF-8" standalone="yes"?>
<Relationships xmlns="http://schemas.openxmlformats.org/package/2006/relationships"><Relationship Id="rId1" Type="http://schemas.microsoft.com/office/2006/relationships/activeXControlBinary" Target="activeX55.bin"/></Relationships>
</file>

<file path=ppt/activeX/_rels/activeX56.xml.rels><?xml version="1.0" encoding="UTF-8" standalone="yes"?>
<Relationships xmlns="http://schemas.openxmlformats.org/package/2006/relationships"><Relationship Id="rId1" Type="http://schemas.microsoft.com/office/2006/relationships/activeXControlBinary" Target="activeX56.bin"/></Relationships>
</file>

<file path=ppt/activeX/_rels/activeX57.xml.rels><?xml version="1.0" encoding="UTF-8" standalone="yes"?>
<Relationships xmlns="http://schemas.openxmlformats.org/package/2006/relationships"><Relationship Id="rId1" Type="http://schemas.microsoft.com/office/2006/relationships/activeXControlBinary" Target="activeX57.bin"/></Relationships>
</file>

<file path=ppt/activeX/_rels/activeX58.xml.rels><?xml version="1.0" encoding="UTF-8" standalone="yes"?>
<Relationships xmlns="http://schemas.openxmlformats.org/package/2006/relationships"><Relationship Id="rId1" Type="http://schemas.microsoft.com/office/2006/relationships/activeXControlBinary" Target="activeX58.bin"/></Relationships>
</file>

<file path=ppt/activeX/_rels/activeX59.xml.rels><?xml version="1.0" encoding="UTF-8" standalone="yes"?>
<Relationships xmlns="http://schemas.openxmlformats.org/package/2006/relationships"><Relationship Id="rId1" Type="http://schemas.microsoft.com/office/2006/relationships/activeXControlBinary" Target="activeX59.bin"/></Relationships>
</file>

<file path=ppt/activeX/_rels/activeX60.xml.rels><?xml version="1.0" encoding="UTF-8" standalone="yes"?>
<Relationships xmlns="http://schemas.openxmlformats.org/package/2006/relationships"><Relationship Id="rId1" Type="http://schemas.microsoft.com/office/2006/relationships/activeXControlBinary" Target="activeX60.bin"/></Relationships>
</file>

<file path=ppt/activeX/_rels/activeX61.xml.rels><?xml version="1.0" encoding="UTF-8" standalone="yes"?>
<Relationships xmlns="http://schemas.openxmlformats.org/package/2006/relationships"><Relationship Id="rId1" Type="http://schemas.microsoft.com/office/2006/relationships/activeXControlBinary" Target="activeX61.bin"/></Relationships>
</file>

<file path=ppt/activeX/_rels/activeX62.xml.rels><?xml version="1.0" encoding="UTF-8" standalone="yes"?>
<Relationships xmlns="http://schemas.openxmlformats.org/package/2006/relationships"><Relationship Id="rId1" Type="http://schemas.microsoft.com/office/2006/relationships/activeXControlBinary" Target="activeX62.bin"/></Relationships>
</file>

<file path=ppt/activeX/_rels/activeX63.xml.rels><?xml version="1.0" encoding="UTF-8" standalone="yes"?>
<Relationships xmlns="http://schemas.openxmlformats.org/package/2006/relationships"><Relationship Id="rId1" Type="http://schemas.microsoft.com/office/2006/relationships/activeXControlBinary" Target="activeX63.bin"/></Relationships>
</file>

<file path=ppt/activeX/_rels/activeX64.xml.rels><?xml version="1.0" encoding="UTF-8" standalone="yes"?>
<Relationships xmlns="http://schemas.openxmlformats.org/package/2006/relationships"><Relationship Id="rId1" Type="http://schemas.microsoft.com/office/2006/relationships/activeXControlBinary" Target="activeX64.bin"/></Relationships>
</file>

<file path=ppt/activeX/_rels/activeX65.xml.rels><?xml version="1.0" encoding="UTF-8" standalone="yes"?>
<Relationships xmlns="http://schemas.openxmlformats.org/package/2006/relationships"><Relationship Id="rId1" Type="http://schemas.microsoft.com/office/2006/relationships/activeXControlBinary" Target="activeX65.bin"/></Relationships>
</file>

<file path=ppt/activeX/_rels/activeX66.xml.rels><?xml version="1.0" encoding="UTF-8" standalone="yes"?>
<Relationships xmlns="http://schemas.openxmlformats.org/package/2006/relationships"><Relationship Id="rId1" Type="http://schemas.microsoft.com/office/2006/relationships/activeXControlBinary" Target="activeX66.bin"/></Relationships>
</file>

<file path=ppt/activeX/_rels/activeX67.xml.rels><?xml version="1.0" encoding="UTF-8" standalone="yes"?>
<Relationships xmlns="http://schemas.openxmlformats.org/package/2006/relationships"><Relationship Id="rId1" Type="http://schemas.microsoft.com/office/2006/relationships/activeXControlBinary" Target="activeX67.bin"/></Relationships>
</file>

<file path=ppt/activeX/_rels/activeX68.xml.rels><?xml version="1.0" encoding="UTF-8" standalone="yes"?>
<Relationships xmlns="http://schemas.openxmlformats.org/package/2006/relationships"><Relationship Id="rId1" Type="http://schemas.microsoft.com/office/2006/relationships/activeXControlBinary" Target="activeX68.bin"/></Relationships>
</file>

<file path=ppt/activeX/_rels/activeX69.xml.rels><?xml version="1.0" encoding="UTF-8" standalone="yes"?>
<Relationships xmlns="http://schemas.openxmlformats.org/package/2006/relationships"><Relationship Id="rId1" Type="http://schemas.microsoft.com/office/2006/relationships/activeXControlBinary" Target="activeX69.bin"/></Relationships>
</file>

<file path=ppt/activeX/_rels/activeX70.xml.rels><?xml version="1.0" encoding="UTF-8" standalone="yes"?>
<Relationships xmlns="http://schemas.openxmlformats.org/package/2006/relationships"><Relationship Id="rId1" Type="http://schemas.microsoft.com/office/2006/relationships/activeXControlBinary" Target="activeX70.bin"/></Relationships>
</file>

<file path=ppt/activeX/_rels/activeX71.xml.rels><?xml version="1.0" encoding="UTF-8" standalone="yes"?>
<Relationships xmlns="http://schemas.openxmlformats.org/package/2006/relationships"><Relationship Id="rId1" Type="http://schemas.microsoft.com/office/2006/relationships/activeXControlBinary" Target="activeX71.bin"/></Relationships>
</file>

<file path=ppt/activeX/_rels/activeX72.xml.rels><?xml version="1.0" encoding="UTF-8" standalone="yes"?>
<Relationships xmlns="http://schemas.openxmlformats.org/package/2006/relationships"><Relationship Id="rId1" Type="http://schemas.microsoft.com/office/2006/relationships/activeXControlBinary" Target="activeX72.bin"/></Relationships>
</file>

<file path=ppt/activeX/_rels/activeX73.xml.rels><?xml version="1.0" encoding="UTF-8" standalone="yes"?>
<Relationships xmlns="http://schemas.openxmlformats.org/package/2006/relationships"><Relationship Id="rId1" Type="http://schemas.microsoft.com/office/2006/relationships/activeXControlBinary" Target="activeX73.bin"/></Relationships>
</file>

<file path=ppt/activeX/_rels/activeX74.xml.rels><?xml version="1.0" encoding="UTF-8" standalone="yes"?>
<Relationships xmlns="http://schemas.openxmlformats.org/package/2006/relationships"><Relationship Id="rId1" Type="http://schemas.microsoft.com/office/2006/relationships/activeXControlBinary" Target="activeX74.bin"/></Relationships>
</file>

<file path=ppt/activeX/_rels/activeX75.xml.rels><?xml version="1.0" encoding="UTF-8" standalone="yes"?>
<Relationships xmlns="http://schemas.openxmlformats.org/package/2006/relationships"><Relationship Id="rId1" Type="http://schemas.microsoft.com/office/2006/relationships/activeXControlBinary" Target="activeX75.bin"/></Relationships>
</file>

<file path=ppt/activeX/_rels/activeX76.xml.rels><?xml version="1.0" encoding="UTF-8" standalone="yes"?>
<Relationships xmlns="http://schemas.openxmlformats.org/package/2006/relationships"><Relationship Id="rId1" Type="http://schemas.microsoft.com/office/2006/relationships/activeXControlBinary" Target="activeX76.bin"/></Relationships>
</file>

<file path=ppt/activeX/_rels/activeX77.xml.rels><?xml version="1.0" encoding="UTF-8" standalone="yes"?>
<Relationships xmlns="http://schemas.openxmlformats.org/package/2006/relationships"><Relationship Id="rId1" Type="http://schemas.microsoft.com/office/2006/relationships/activeXControlBinary" Target="activeX77.bin"/></Relationships>
</file>

<file path=ppt/activeX/_rels/activeX78.xml.rels><?xml version="1.0" encoding="UTF-8" standalone="yes"?>
<Relationships xmlns="http://schemas.openxmlformats.org/package/2006/relationships"><Relationship Id="rId1" Type="http://schemas.microsoft.com/office/2006/relationships/activeXControlBinary" Target="activeX78.bin"/></Relationships>
</file>

<file path=ppt/activeX/_rels/activeX79.xml.rels><?xml version="1.0" encoding="UTF-8" standalone="yes"?>
<Relationships xmlns="http://schemas.openxmlformats.org/package/2006/relationships"><Relationship Id="rId1" Type="http://schemas.microsoft.com/office/2006/relationships/activeXControlBinary" Target="activeX79.bin"/></Relationships>
</file>

<file path=ppt/activeX/_rels/activeX80.xml.rels><?xml version="1.0" encoding="UTF-8" standalone="yes"?>
<Relationships xmlns="http://schemas.openxmlformats.org/package/2006/relationships"><Relationship Id="rId1" Type="http://schemas.microsoft.com/office/2006/relationships/activeXControlBinary" Target="activeX80.bin"/></Relationships>
</file>

<file path=ppt/activeX/_rels/activeX81.xml.rels><?xml version="1.0" encoding="UTF-8" standalone="yes"?>
<Relationships xmlns="http://schemas.openxmlformats.org/package/2006/relationships"><Relationship Id="rId1" Type="http://schemas.microsoft.com/office/2006/relationships/activeXControlBinary" Target="activeX81.bin"/></Relationships>
</file>

<file path=ppt/activeX/_rels/activeX82.xml.rels><?xml version="1.0" encoding="UTF-8" standalone="yes"?>
<Relationships xmlns="http://schemas.openxmlformats.org/package/2006/relationships"><Relationship Id="rId1" Type="http://schemas.microsoft.com/office/2006/relationships/activeXControlBinary" Target="activeX82.bin"/></Relationships>
</file>

<file path=ppt/activeX/_rels/activeX83.xml.rels><?xml version="1.0" encoding="UTF-8" standalone="yes"?>
<Relationships xmlns="http://schemas.openxmlformats.org/package/2006/relationships"><Relationship Id="rId1" Type="http://schemas.microsoft.com/office/2006/relationships/activeXControlBinary" Target="activeX83.bin"/></Relationships>
</file>

<file path=ppt/activeX/_rels/activeX84.xml.rels><?xml version="1.0" encoding="UTF-8" standalone="yes"?>
<Relationships xmlns="http://schemas.openxmlformats.org/package/2006/relationships"><Relationship Id="rId1" Type="http://schemas.microsoft.com/office/2006/relationships/activeXControlBinary" Target="activeX84.bin"/></Relationships>
</file>

<file path=ppt/activeX/_rels/activeX85.xml.rels><?xml version="1.0" encoding="UTF-8" standalone="yes"?>
<Relationships xmlns="http://schemas.openxmlformats.org/package/2006/relationships"><Relationship Id="rId1" Type="http://schemas.microsoft.com/office/2006/relationships/activeXControlBinary" Target="activeX85.bin"/></Relationships>
</file>

<file path=ppt/activeX/_rels/activeX86.xml.rels><?xml version="1.0" encoding="UTF-8" standalone="yes"?>
<Relationships xmlns="http://schemas.openxmlformats.org/package/2006/relationships"><Relationship Id="rId1" Type="http://schemas.microsoft.com/office/2006/relationships/activeXControlBinary" Target="activeX86.bin"/></Relationships>
</file>

<file path=ppt/activeX/_rels/activeX87.xml.rels><?xml version="1.0" encoding="UTF-8" standalone="yes"?>
<Relationships xmlns="http://schemas.openxmlformats.org/package/2006/relationships"><Relationship Id="rId1" Type="http://schemas.microsoft.com/office/2006/relationships/activeXControlBinary" Target="activeX87.bin"/></Relationships>
</file>

<file path=ppt/activeX/_rels/activeX88.xml.rels><?xml version="1.0" encoding="UTF-8" standalone="yes"?>
<Relationships xmlns="http://schemas.openxmlformats.org/package/2006/relationships"><Relationship Id="rId1" Type="http://schemas.microsoft.com/office/2006/relationships/activeXControlBinary" Target="activeX88.bin"/></Relationships>
</file>

<file path=ppt/activeX/_rels/activeX89.xml.rels><?xml version="1.0" encoding="UTF-8" standalone="yes"?>
<Relationships xmlns="http://schemas.openxmlformats.org/package/2006/relationships"><Relationship Id="rId1" Type="http://schemas.microsoft.com/office/2006/relationships/activeXControlBinary" Target="activeX89.bin"/></Relationships>
</file>

<file path=ppt/activeX/_rels/activeX90.xml.rels><?xml version="1.0" encoding="UTF-8" standalone="yes"?>
<Relationships xmlns="http://schemas.openxmlformats.org/package/2006/relationships"><Relationship Id="rId1" Type="http://schemas.microsoft.com/office/2006/relationships/activeXControlBinary" Target="activeX90.bin"/></Relationships>
</file>

<file path=ppt/activeX/_rels/activeX91.xml.rels><?xml version="1.0" encoding="UTF-8" standalone="yes"?>
<Relationships xmlns="http://schemas.openxmlformats.org/package/2006/relationships"><Relationship Id="rId1" Type="http://schemas.microsoft.com/office/2006/relationships/activeXControlBinary" Target="activeX91.bin"/></Relationships>
</file>

<file path=ppt/activeX/_rels/activeX92.xml.rels><?xml version="1.0" encoding="UTF-8" standalone="yes"?>
<Relationships xmlns="http://schemas.openxmlformats.org/package/2006/relationships"><Relationship Id="rId1" Type="http://schemas.microsoft.com/office/2006/relationships/activeXControlBinary" Target="activeX92.bin"/></Relationships>
</file>

<file path=ppt/activeX/_rels/activeX93.xml.rels><?xml version="1.0" encoding="UTF-8" standalone="yes"?>
<Relationships xmlns="http://schemas.openxmlformats.org/package/2006/relationships"><Relationship Id="rId1" Type="http://schemas.microsoft.com/office/2006/relationships/activeXControlBinary" Target="activeX93.bin"/></Relationships>
</file>

<file path=ppt/activeX/_rels/activeX94.xml.rels><?xml version="1.0" encoding="UTF-8" standalone="yes"?>
<Relationships xmlns="http://schemas.openxmlformats.org/package/2006/relationships"><Relationship Id="rId1" Type="http://schemas.microsoft.com/office/2006/relationships/activeXControlBinary" Target="activeX94.bin"/></Relationships>
</file>

<file path=ppt/activeX/_rels/activeX95.xml.rels><?xml version="1.0" encoding="UTF-8" standalone="yes"?>
<Relationships xmlns="http://schemas.openxmlformats.org/package/2006/relationships"><Relationship Id="rId1" Type="http://schemas.microsoft.com/office/2006/relationships/activeXControlBinary" Target="activeX95.bin"/></Relationships>
</file>

<file path=ppt/activeX/_rels/activeX96.xml.rels><?xml version="1.0" encoding="UTF-8" standalone="yes"?>
<Relationships xmlns="http://schemas.openxmlformats.org/package/2006/relationships"><Relationship Id="rId1" Type="http://schemas.microsoft.com/office/2006/relationships/activeXControlBinary" Target="activeX96.bin"/></Relationships>
</file>

<file path=ppt/activeX/_rels/activeX97.xml.rels><?xml version="1.0" encoding="UTF-8" standalone="yes"?>
<Relationships xmlns="http://schemas.openxmlformats.org/package/2006/relationships"><Relationship Id="rId1" Type="http://schemas.microsoft.com/office/2006/relationships/activeXControlBinary" Target="activeX97.bin"/></Relationships>
</file>

<file path=ppt/activeX/_rels/activeX98.xml.rels><?xml version="1.0" encoding="UTF-8" standalone="yes"?>
<Relationships xmlns="http://schemas.openxmlformats.org/package/2006/relationships"><Relationship Id="rId1" Type="http://schemas.microsoft.com/office/2006/relationships/activeXControlBinary" Target="activeX98.bin"/></Relationships>
</file>

<file path=ppt/activeX/_rels/activeX99.xml.rels><?xml version="1.0" encoding="UTF-8" standalone="yes"?>
<Relationships xmlns="http://schemas.openxmlformats.org/package/2006/relationships"><Relationship Id="rId1" Type="http://schemas.microsoft.com/office/2006/relationships/activeXControlBinary" Target="activeX99.bin"/></Relationships>
</file>

<file path=ppt/activeX/_rels/activeX100.xml.rels><?xml version="1.0" encoding="UTF-8" standalone="yes"?>
<Relationships xmlns="http://schemas.openxmlformats.org/package/2006/relationships"><Relationship Id="rId1" Type="http://schemas.microsoft.com/office/2006/relationships/activeXControlBinary" Target="activeX100.bin"/></Relationships>
</file>

<file path=ppt/activeX/_rels/activeX101.xml.rels><?xml version="1.0" encoding="UTF-8" standalone="yes"?>
<Relationships xmlns="http://schemas.openxmlformats.org/package/2006/relationships"><Relationship Id="rId1" Type="http://schemas.microsoft.com/office/2006/relationships/activeXControlBinary" Target="activeX101.bin"/></Relationships>
</file>

<file path=ppt/activeX/_rels/activeX102.xml.rels><?xml version="1.0" encoding="UTF-8" standalone="yes"?>
<Relationships xmlns="http://schemas.openxmlformats.org/package/2006/relationships"><Relationship Id="rId1" Type="http://schemas.microsoft.com/office/2006/relationships/activeXControlBinary" Target="activeX102.bin"/></Relationships>
</file>

<file path=ppt/activeX/_rels/activeX103.xml.rels><?xml version="1.0" encoding="UTF-8" standalone="yes"?>
<Relationships xmlns="http://schemas.openxmlformats.org/package/2006/relationships"><Relationship Id="rId1" Type="http://schemas.microsoft.com/office/2006/relationships/activeXControlBinary" Target="activeX103.bin"/></Relationships>
</file>

<file path=ppt/activeX/_rels/activeX104.xml.rels><?xml version="1.0" encoding="UTF-8" standalone="yes"?>
<Relationships xmlns="http://schemas.openxmlformats.org/package/2006/relationships"><Relationship Id="rId1" Type="http://schemas.microsoft.com/office/2006/relationships/activeXControlBinary" Target="activeX104.bin"/></Relationships>
</file>

<file path=ppt/activeX/_rels/activeX105.xml.rels><?xml version="1.0" encoding="UTF-8" standalone="yes"?>
<Relationships xmlns="http://schemas.openxmlformats.org/package/2006/relationships"><Relationship Id="rId1" Type="http://schemas.microsoft.com/office/2006/relationships/activeXControlBinary" Target="activeX105.bin"/></Relationships>
</file>

<file path=ppt/activeX/_rels/activeX106.xml.rels><?xml version="1.0" encoding="UTF-8" standalone="yes"?>
<Relationships xmlns="http://schemas.openxmlformats.org/package/2006/relationships"><Relationship Id="rId1" Type="http://schemas.microsoft.com/office/2006/relationships/activeXControlBinary" Target="activeX106.bin"/></Relationships>
</file>

<file path=ppt/activeX/_rels/activeX107.xml.rels><?xml version="1.0" encoding="UTF-8" standalone="yes"?>
<Relationships xmlns="http://schemas.openxmlformats.org/package/2006/relationships"><Relationship Id="rId1" Type="http://schemas.microsoft.com/office/2006/relationships/activeXControlBinary" Target="activeX107.bin"/></Relationships>
</file>

<file path=ppt/activeX/_rels/activeX108.xml.rels><?xml version="1.0" encoding="UTF-8" standalone="yes"?>
<Relationships xmlns="http://schemas.openxmlformats.org/package/2006/relationships"><Relationship Id="rId1" Type="http://schemas.microsoft.com/office/2006/relationships/activeXControlBinary" Target="activeX108.bin"/></Relationships>
</file>

<file path=ppt/activeX/_rels/activeX109.xml.rels><?xml version="1.0" encoding="UTF-8" standalone="yes"?>
<Relationships xmlns="http://schemas.openxmlformats.org/package/2006/relationships"><Relationship Id="rId1" Type="http://schemas.microsoft.com/office/2006/relationships/activeXControlBinary" Target="activeX109.bin"/></Relationships>
</file>

<file path=ppt/activeX/_rels/activeX110.xml.rels><?xml version="1.0" encoding="UTF-8" standalone="yes"?>
<Relationships xmlns="http://schemas.openxmlformats.org/package/2006/relationships"><Relationship Id="rId1" Type="http://schemas.microsoft.com/office/2006/relationships/activeXControlBinary" Target="activeX110.bin"/></Relationships>
</file>

<file path=ppt/activeX/_rels/activeX111.xml.rels><?xml version="1.0" encoding="UTF-8" standalone="yes"?>
<Relationships xmlns="http://schemas.openxmlformats.org/package/2006/relationships"><Relationship Id="rId1" Type="http://schemas.microsoft.com/office/2006/relationships/activeXControlBinary" Target="activeX111.bin"/></Relationships>
</file>

<file path=ppt/activeX/_rels/activeX112.xml.rels><?xml version="1.0" encoding="UTF-8" standalone="yes"?>
<Relationships xmlns="http://schemas.openxmlformats.org/package/2006/relationships"><Relationship Id="rId1" Type="http://schemas.microsoft.com/office/2006/relationships/activeXControlBinary" Target="activeX112.bin"/></Relationships>
</file>

<file path=ppt/activeX/activeX1.xml><?xml version="1.0" encoding="utf-8"?>
<ax:ocx xmlns:ax="http://schemas.microsoft.com/office/2006/activeX" xmlns:r="http://schemas.openxmlformats.org/officeDocument/2006/relationships" ax:classid="{8BD21D40-EC42-11CE-9E0D-00AA006002F3}" ax:persistence="persistStorage" r:id="rId1"/>
</file>

<file path=ppt/activeX/activeX2.xml><?xml version="1.0" encoding="utf-8"?>
<ax:ocx xmlns:ax="http://schemas.microsoft.com/office/2006/activeX" xmlns:r="http://schemas.openxmlformats.org/officeDocument/2006/relationships" ax:classid="{8BD21D40-EC42-11CE-9E0D-00AA006002F3}" ax:persistence="persistStorage" r:id="rId1"/>
</file>

<file path=ppt/activeX/activeX3.xml><?xml version="1.0" encoding="utf-8"?>
<ax:ocx xmlns:ax="http://schemas.microsoft.com/office/2006/activeX" xmlns:r="http://schemas.openxmlformats.org/officeDocument/2006/relationships" ax:classid="{8BD21D40-EC42-11CE-9E0D-00AA006002F3}" ax:persistence="persistStorage" r:id="rId1"/>
</file>

<file path=ppt/activeX/activeX4.xml><?xml version="1.0" encoding="utf-8"?>
<ax:ocx xmlns:ax="http://schemas.microsoft.com/office/2006/activeX" xmlns:r="http://schemas.openxmlformats.org/officeDocument/2006/relationships" ax:classid="{8BD21D40-EC42-11CE-9E0D-00AA006002F3}" ax:persistence="persistStorage" r:id="rId1"/>
</file>

<file path=ppt/activeX/activeX5.xml><?xml version="1.0" encoding="utf-8"?>
<ax:ocx xmlns:ax="http://schemas.microsoft.com/office/2006/activeX" xmlns:r="http://schemas.openxmlformats.org/officeDocument/2006/relationships" ax:classid="{8BD21D40-EC42-11CE-9E0D-00AA006002F3}" ax:persistence="persistStorage" r:id="rId1"/>
</file>

<file path=ppt/activeX/activeX6.xml><?xml version="1.0" encoding="utf-8"?>
<ax:ocx xmlns:ax="http://schemas.microsoft.com/office/2006/activeX" xmlns:r="http://schemas.openxmlformats.org/officeDocument/2006/relationships" ax:classid="{8BD21D40-EC42-11CE-9E0D-00AA006002F3}" ax:persistence="persistStorage" r:id="rId1"/>
</file>

<file path=ppt/activeX/activeX7.xml><?xml version="1.0" encoding="utf-8"?>
<ax:ocx xmlns:ax="http://schemas.microsoft.com/office/2006/activeX" xmlns:r="http://schemas.openxmlformats.org/officeDocument/2006/relationships" ax:classid="{8BD21D40-EC42-11CE-9E0D-00AA006002F3}" ax:persistence="persistStorage" r:id="rId1"/>
</file>

<file path=ppt/activeX/activeX8.xml><?xml version="1.0" encoding="utf-8"?>
<ax:ocx xmlns:ax="http://schemas.microsoft.com/office/2006/activeX" xmlns:r="http://schemas.openxmlformats.org/officeDocument/2006/relationships" ax:classid="{8BD21D40-EC42-11CE-9E0D-00AA006002F3}" ax:persistence="persistStorage" r:id="rId1"/>
</file>

<file path=ppt/activeX/activeX9.xml><?xml version="1.0" encoding="utf-8"?>
<ax:ocx xmlns:ax="http://schemas.microsoft.com/office/2006/activeX" xmlns:r="http://schemas.openxmlformats.org/officeDocument/2006/relationships" ax:classid="{8BD21D40-EC42-11CE-9E0D-00AA006002F3}" ax:persistence="persistStorage" r:id="rId1"/>
</file>

<file path=ppt/activeX/activeX10.xml><?xml version="1.0" encoding="utf-8"?>
<ax:ocx xmlns:ax="http://schemas.microsoft.com/office/2006/activeX" xmlns:r="http://schemas.openxmlformats.org/officeDocument/2006/relationships" ax:classid="{8BD21D40-EC42-11CE-9E0D-00AA006002F3}" ax:persistence="persistStorage" r:id="rId1"/>
</file>

<file path=ppt/activeX/activeX11.xml><?xml version="1.0" encoding="utf-8"?>
<ax:ocx xmlns:ax="http://schemas.microsoft.com/office/2006/activeX" xmlns:r="http://schemas.openxmlformats.org/officeDocument/2006/relationships" ax:classid="{8BD21D40-EC42-11CE-9E0D-00AA006002F3}" ax:persistence="persistStorage" r:id="rId1"/>
</file>

<file path=ppt/activeX/activeX12.xml><?xml version="1.0" encoding="utf-8"?>
<ax:ocx xmlns:ax="http://schemas.microsoft.com/office/2006/activeX" xmlns:r="http://schemas.openxmlformats.org/officeDocument/2006/relationships" ax:classid="{8BD21D40-EC42-11CE-9E0D-00AA006002F3}" ax:persistence="persistStorage" r:id="rId1"/>
</file>

<file path=ppt/activeX/activeX13.xml><?xml version="1.0" encoding="utf-8"?>
<ax:ocx xmlns:ax="http://schemas.microsoft.com/office/2006/activeX" xmlns:r="http://schemas.openxmlformats.org/officeDocument/2006/relationships" ax:classid="{8BD21D40-EC42-11CE-9E0D-00AA006002F3}" ax:persistence="persistStorage" r:id="rId1"/>
</file>

<file path=ppt/activeX/activeX14.xml><?xml version="1.0" encoding="utf-8"?>
<ax:ocx xmlns:ax="http://schemas.microsoft.com/office/2006/activeX" xmlns:r="http://schemas.openxmlformats.org/officeDocument/2006/relationships" ax:classid="{8BD21D40-EC42-11CE-9E0D-00AA006002F3}" ax:persistence="persistStorage" r:id="rId1"/>
</file>

<file path=ppt/activeX/activeX15.xml><?xml version="1.0" encoding="utf-8"?>
<ax:ocx xmlns:ax="http://schemas.microsoft.com/office/2006/activeX" xmlns:r="http://schemas.openxmlformats.org/officeDocument/2006/relationships" ax:classid="{8BD21D40-EC42-11CE-9E0D-00AA006002F3}" ax:persistence="persistStorage" r:id="rId1"/>
</file>

<file path=ppt/activeX/activeX16.xml><?xml version="1.0" encoding="utf-8"?>
<ax:ocx xmlns:ax="http://schemas.microsoft.com/office/2006/activeX" xmlns:r="http://schemas.openxmlformats.org/officeDocument/2006/relationships" ax:classid="{8BD21D40-EC42-11CE-9E0D-00AA006002F3}" ax:persistence="persistStorage" r:id="rId1"/>
</file>

<file path=ppt/activeX/activeX17.xml><?xml version="1.0" encoding="utf-8"?>
<ax:ocx xmlns:ax="http://schemas.microsoft.com/office/2006/activeX" xmlns:r="http://schemas.openxmlformats.org/officeDocument/2006/relationships" ax:classid="{8BD21D40-EC42-11CE-9E0D-00AA006002F3}" ax:persistence="persistStorage" r:id="rId1"/>
</file>

<file path=ppt/activeX/activeX18.xml><?xml version="1.0" encoding="utf-8"?>
<ax:ocx xmlns:ax="http://schemas.microsoft.com/office/2006/activeX" xmlns:r="http://schemas.openxmlformats.org/officeDocument/2006/relationships" ax:classid="{8BD21D40-EC42-11CE-9E0D-00AA006002F3}" ax:persistence="persistStorage" r:id="rId1"/>
</file>

<file path=ppt/activeX/activeX19.xml><?xml version="1.0" encoding="utf-8"?>
<ax:ocx xmlns:ax="http://schemas.microsoft.com/office/2006/activeX" xmlns:r="http://schemas.openxmlformats.org/officeDocument/2006/relationships" ax:classid="{8BD21D40-EC42-11CE-9E0D-00AA006002F3}" ax:persistence="persistStorage" r:id="rId1"/>
</file>

<file path=ppt/activeX/activeX20.xml><?xml version="1.0" encoding="utf-8"?>
<ax:ocx xmlns:ax="http://schemas.microsoft.com/office/2006/activeX" xmlns:r="http://schemas.openxmlformats.org/officeDocument/2006/relationships" ax:classid="{8BD21D40-EC42-11CE-9E0D-00AA006002F3}" ax:persistence="persistStorage" r:id="rId1"/>
</file>

<file path=ppt/activeX/activeX21.xml><?xml version="1.0" encoding="utf-8"?>
<ax:ocx xmlns:ax="http://schemas.microsoft.com/office/2006/activeX" xmlns:r="http://schemas.openxmlformats.org/officeDocument/2006/relationships" ax:classid="{8BD21D40-EC42-11CE-9E0D-00AA006002F3}" ax:persistence="persistStorage" r:id="rId1"/>
</file>

<file path=ppt/activeX/activeX22.xml><?xml version="1.0" encoding="utf-8"?>
<ax:ocx xmlns:ax="http://schemas.microsoft.com/office/2006/activeX" xmlns:r="http://schemas.openxmlformats.org/officeDocument/2006/relationships" ax:classid="{8BD21D40-EC42-11CE-9E0D-00AA006002F3}" ax:persistence="persistStorage" r:id="rId1"/>
</file>

<file path=ppt/activeX/activeX23.xml><?xml version="1.0" encoding="utf-8"?>
<ax:ocx xmlns:ax="http://schemas.microsoft.com/office/2006/activeX" xmlns:r="http://schemas.openxmlformats.org/officeDocument/2006/relationships" ax:classid="{8BD21D40-EC42-11CE-9E0D-00AA006002F3}" ax:persistence="persistStorage" r:id="rId1"/>
</file>

<file path=ppt/activeX/activeX24.xml><?xml version="1.0" encoding="utf-8"?>
<ax:ocx xmlns:ax="http://schemas.microsoft.com/office/2006/activeX" xmlns:r="http://schemas.openxmlformats.org/officeDocument/2006/relationships" ax:classid="{8BD21D40-EC42-11CE-9E0D-00AA006002F3}" ax:persistence="persistStorage" r:id="rId1"/>
</file>

<file path=ppt/activeX/activeX25.xml><?xml version="1.0" encoding="utf-8"?>
<ax:ocx xmlns:ax="http://schemas.microsoft.com/office/2006/activeX" xmlns:r="http://schemas.openxmlformats.org/officeDocument/2006/relationships" ax:classid="{8BD21D40-EC42-11CE-9E0D-00AA006002F3}" ax:persistence="persistStorage" r:id="rId1"/>
</file>

<file path=ppt/activeX/activeX26.xml><?xml version="1.0" encoding="utf-8"?>
<ax:ocx xmlns:ax="http://schemas.microsoft.com/office/2006/activeX" xmlns:r="http://schemas.openxmlformats.org/officeDocument/2006/relationships" ax:classid="{8BD21D40-EC42-11CE-9E0D-00AA006002F3}" ax:persistence="persistStorage" r:id="rId1"/>
</file>

<file path=ppt/activeX/activeX27.xml><?xml version="1.0" encoding="utf-8"?>
<ax:ocx xmlns:ax="http://schemas.microsoft.com/office/2006/activeX" xmlns:r="http://schemas.openxmlformats.org/officeDocument/2006/relationships" ax:classid="{8BD21D40-EC42-11CE-9E0D-00AA006002F3}" ax:persistence="persistStorage" r:id="rId1"/>
</file>

<file path=ppt/activeX/activeX28.xml><?xml version="1.0" encoding="utf-8"?>
<ax:ocx xmlns:ax="http://schemas.microsoft.com/office/2006/activeX" xmlns:r="http://schemas.openxmlformats.org/officeDocument/2006/relationships" ax:classid="{8BD21D40-EC42-11CE-9E0D-00AA006002F3}" ax:persistence="persistStorage" r:id="rId1"/>
</file>

<file path=ppt/activeX/activeX29.xml><?xml version="1.0" encoding="utf-8"?>
<ax:ocx xmlns:ax="http://schemas.microsoft.com/office/2006/activeX" xmlns:r="http://schemas.openxmlformats.org/officeDocument/2006/relationships" ax:classid="{8BD21D40-EC42-11CE-9E0D-00AA006002F3}" ax:persistence="persistStorage" r:id="rId1"/>
</file>

<file path=ppt/activeX/activeX30.xml><?xml version="1.0" encoding="utf-8"?>
<ax:ocx xmlns:ax="http://schemas.microsoft.com/office/2006/activeX" xmlns:r="http://schemas.openxmlformats.org/officeDocument/2006/relationships" ax:classid="{8BD21D40-EC42-11CE-9E0D-00AA006002F3}" ax:persistence="persistStorage" r:id="rId1"/>
</file>

<file path=ppt/activeX/activeX31.xml><?xml version="1.0" encoding="utf-8"?>
<ax:ocx xmlns:ax="http://schemas.microsoft.com/office/2006/activeX" xmlns:r="http://schemas.openxmlformats.org/officeDocument/2006/relationships" ax:classid="{8BD21D40-EC42-11CE-9E0D-00AA006002F3}" ax:persistence="persistStorage" r:id="rId1"/>
</file>

<file path=ppt/activeX/activeX32.xml><?xml version="1.0" encoding="utf-8"?>
<ax:ocx xmlns:ax="http://schemas.microsoft.com/office/2006/activeX" xmlns:r="http://schemas.openxmlformats.org/officeDocument/2006/relationships" ax:classid="{8BD21D40-EC42-11CE-9E0D-00AA006002F3}" ax:persistence="persistStorage" r:id="rId1"/>
</file>

<file path=ppt/activeX/activeX33.xml><?xml version="1.0" encoding="utf-8"?>
<ax:ocx xmlns:ax="http://schemas.microsoft.com/office/2006/activeX" xmlns:r="http://schemas.openxmlformats.org/officeDocument/2006/relationships" ax:classid="{8BD21D40-EC42-11CE-9E0D-00AA006002F3}" ax:persistence="persistStorage" r:id="rId1"/>
</file>

<file path=ppt/activeX/activeX34.xml><?xml version="1.0" encoding="utf-8"?>
<ax:ocx xmlns:ax="http://schemas.microsoft.com/office/2006/activeX" xmlns:r="http://schemas.openxmlformats.org/officeDocument/2006/relationships" ax:classid="{8BD21D40-EC42-11CE-9E0D-00AA006002F3}" ax:persistence="persistStorage" r:id="rId1"/>
</file>

<file path=ppt/activeX/activeX35.xml><?xml version="1.0" encoding="utf-8"?>
<ax:ocx xmlns:ax="http://schemas.microsoft.com/office/2006/activeX" xmlns:r="http://schemas.openxmlformats.org/officeDocument/2006/relationships" ax:classid="{8BD21D40-EC42-11CE-9E0D-00AA006002F3}" ax:persistence="persistStorage" r:id="rId1"/>
</file>

<file path=ppt/activeX/activeX36.xml><?xml version="1.0" encoding="utf-8"?>
<ax:ocx xmlns:ax="http://schemas.microsoft.com/office/2006/activeX" xmlns:r="http://schemas.openxmlformats.org/officeDocument/2006/relationships" ax:classid="{8BD21D40-EC42-11CE-9E0D-00AA006002F3}" ax:persistence="persistStorage" r:id="rId1"/>
</file>

<file path=ppt/activeX/activeX37.xml><?xml version="1.0" encoding="utf-8"?>
<ax:ocx xmlns:ax="http://schemas.microsoft.com/office/2006/activeX" xmlns:r="http://schemas.openxmlformats.org/officeDocument/2006/relationships" ax:classid="{8BD21D40-EC42-11CE-9E0D-00AA006002F3}" ax:persistence="persistStorage" r:id="rId1"/>
</file>

<file path=ppt/activeX/activeX38.xml><?xml version="1.0" encoding="utf-8"?>
<ax:ocx xmlns:ax="http://schemas.microsoft.com/office/2006/activeX" xmlns:r="http://schemas.openxmlformats.org/officeDocument/2006/relationships" ax:classid="{8BD21D40-EC42-11CE-9E0D-00AA006002F3}" ax:persistence="persistStorage" r:id="rId1"/>
</file>

<file path=ppt/activeX/activeX39.xml><?xml version="1.0" encoding="utf-8"?>
<ax:ocx xmlns:ax="http://schemas.microsoft.com/office/2006/activeX" xmlns:r="http://schemas.openxmlformats.org/officeDocument/2006/relationships" ax:classid="{8BD21D40-EC42-11CE-9E0D-00AA006002F3}" ax:persistence="persistStorage" r:id="rId1"/>
</file>

<file path=ppt/activeX/activeX40.xml><?xml version="1.0" encoding="utf-8"?>
<ax:ocx xmlns:ax="http://schemas.microsoft.com/office/2006/activeX" xmlns:r="http://schemas.openxmlformats.org/officeDocument/2006/relationships" ax:classid="{8BD21D40-EC42-11CE-9E0D-00AA006002F3}" ax:persistence="persistStorage" r:id="rId1"/>
</file>

<file path=ppt/activeX/activeX41.xml><?xml version="1.0" encoding="utf-8"?>
<ax:ocx xmlns:ax="http://schemas.microsoft.com/office/2006/activeX" xmlns:r="http://schemas.openxmlformats.org/officeDocument/2006/relationships" ax:classid="{8BD21D40-EC42-11CE-9E0D-00AA006002F3}" ax:persistence="persistStorage" r:id="rId1"/>
</file>

<file path=ppt/activeX/activeX42.xml><?xml version="1.0" encoding="utf-8"?>
<ax:ocx xmlns:ax="http://schemas.microsoft.com/office/2006/activeX" xmlns:r="http://schemas.openxmlformats.org/officeDocument/2006/relationships" ax:classid="{8BD21D40-EC42-11CE-9E0D-00AA006002F3}" ax:persistence="persistStorage" r:id="rId1"/>
</file>

<file path=ppt/activeX/activeX43.xml><?xml version="1.0" encoding="utf-8"?>
<ax:ocx xmlns:ax="http://schemas.microsoft.com/office/2006/activeX" xmlns:r="http://schemas.openxmlformats.org/officeDocument/2006/relationships" ax:classid="{8BD21D40-EC42-11CE-9E0D-00AA006002F3}" ax:persistence="persistStorage" r:id="rId1"/>
</file>

<file path=ppt/activeX/activeX44.xml><?xml version="1.0" encoding="utf-8"?>
<ax:ocx xmlns:ax="http://schemas.microsoft.com/office/2006/activeX" xmlns:r="http://schemas.openxmlformats.org/officeDocument/2006/relationships" ax:classid="{8BD21D40-EC42-11CE-9E0D-00AA006002F3}" ax:persistence="persistStorage" r:id="rId1"/>
</file>

<file path=ppt/activeX/activeX45.xml><?xml version="1.0" encoding="utf-8"?>
<ax:ocx xmlns:ax="http://schemas.microsoft.com/office/2006/activeX" xmlns:r="http://schemas.openxmlformats.org/officeDocument/2006/relationships" ax:classid="{8BD21D40-EC42-11CE-9E0D-00AA006002F3}" ax:persistence="persistStorage" r:id="rId1"/>
</file>

<file path=ppt/activeX/activeX46.xml><?xml version="1.0" encoding="utf-8"?>
<ax:ocx xmlns:ax="http://schemas.microsoft.com/office/2006/activeX" xmlns:r="http://schemas.openxmlformats.org/officeDocument/2006/relationships" ax:classid="{8BD21D40-EC42-11CE-9E0D-00AA006002F3}" ax:persistence="persistStorage" r:id="rId1"/>
</file>

<file path=ppt/activeX/activeX47.xml><?xml version="1.0" encoding="utf-8"?>
<ax:ocx xmlns:ax="http://schemas.microsoft.com/office/2006/activeX" xmlns:r="http://schemas.openxmlformats.org/officeDocument/2006/relationships" ax:classid="{8BD21D40-EC42-11CE-9E0D-00AA006002F3}" ax:persistence="persistStorage" r:id="rId1"/>
</file>

<file path=ppt/activeX/activeX48.xml><?xml version="1.0" encoding="utf-8"?>
<ax:ocx xmlns:ax="http://schemas.microsoft.com/office/2006/activeX" xmlns:r="http://schemas.openxmlformats.org/officeDocument/2006/relationships" ax:classid="{8BD21D40-EC42-11CE-9E0D-00AA006002F3}" ax:persistence="persistStorage" r:id="rId1"/>
</file>

<file path=ppt/activeX/activeX49.xml><?xml version="1.0" encoding="utf-8"?>
<ax:ocx xmlns:ax="http://schemas.microsoft.com/office/2006/activeX" xmlns:r="http://schemas.openxmlformats.org/officeDocument/2006/relationships" ax:classid="{8BD21D40-EC42-11CE-9E0D-00AA006002F3}" ax:persistence="persistStorage" r:id="rId1"/>
</file>

<file path=ppt/activeX/activeX50.xml><?xml version="1.0" encoding="utf-8"?>
<ax:ocx xmlns:ax="http://schemas.microsoft.com/office/2006/activeX" xmlns:r="http://schemas.openxmlformats.org/officeDocument/2006/relationships" ax:classid="{8BD21D40-EC42-11CE-9E0D-00AA006002F3}" ax:persistence="persistStorage" r:id="rId1"/>
</file>

<file path=ppt/activeX/activeX51.xml><?xml version="1.0" encoding="utf-8"?>
<ax:ocx xmlns:ax="http://schemas.microsoft.com/office/2006/activeX" xmlns:r="http://schemas.openxmlformats.org/officeDocument/2006/relationships" ax:classid="{8BD21D40-EC42-11CE-9E0D-00AA006002F3}" ax:persistence="persistStorage" r:id="rId1"/>
</file>

<file path=ppt/activeX/activeX52.xml><?xml version="1.0" encoding="utf-8"?>
<ax:ocx xmlns:ax="http://schemas.microsoft.com/office/2006/activeX" xmlns:r="http://schemas.openxmlformats.org/officeDocument/2006/relationships" ax:classid="{8BD21D40-EC42-11CE-9E0D-00AA006002F3}" ax:persistence="persistStorage" r:id="rId1"/>
</file>

<file path=ppt/activeX/activeX53.xml><?xml version="1.0" encoding="utf-8"?>
<ax:ocx xmlns:ax="http://schemas.microsoft.com/office/2006/activeX" xmlns:r="http://schemas.openxmlformats.org/officeDocument/2006/relationships" ax:classid="{8BD21D40-EC42-11CE-9E0D-00AA006002F3}" ax:persistence="persistStorage" r:id="rId1"/>
</file>

<file path=ppt/activeX/activeX54.xml><?xml version="1.0" encoding="utf-8"?>
<ax:ocx xmlns:ax="http://schemas.microsoft.com/office/2006/activeX" xmlns:r="http://schemas.openxmlformats.org/officeDocument/2006/relationships" ax:classid="{8BD21D40-EC42-11CE-9E0D-00AA006002F3}" ax:persistence="persistStorage" r:id="rId1"/>
</file>

<file path=ppt/activeX/activeX55.xml><?xml version="1.0" encoding="utf-8"?>
<ax:ocx xmlns:ax="http://schemas.microsoft.com/office/2006/activeX" xmlns:r="http://schemas.openxmlformats.org/officeDocument/2006/relationships" ax:classid="{8BD21D40-EC42-11CE-9E0D-00AA006002F3}" ax:persistence="persistStorage" r:id="rId1"/>
</file>

<file path=ppt/activeX/activeX56.xml><?xml version="1.0" encoding="utf-8"?>
<ax:ocx xmlns:ax="http://schemas.microsoft.com/office/2006/activeX" xmlns:r="http://schemas.openxmlformats.org/officeDocument/2006/relationships" ax:classid="{8BD21D40-EC42-11CE-9E0D-00AA006002F3}" ax:persistence="persistStorage" r:id="rId1"/>
</file>

<file path=ppt/activeX/activeX57.xml><?xml version="1.0" encoding="utf-8"?>
<ax:ocx xmlns:ax="http://schemas.microsoft.com/office/2006/activeX" xmlns:r="http://schemas.openxmlformats.org/officeDocument/2006/relationships" ax:classid="{8BD21D40-EC42-11CE-9E0D-00AA006002F3}" ax:persistence="persistStorage" r:id="rId1"/>
</file>

<file path=ppt/activeX/activeX58.xml><?xml version="1.0" encoding="utf-8"?>
<ax:ocx xmlns:ax="http://schemas.microsoft.com/office/2006/activeX" xmlns:r="http://schemas.openxmlformats.org/officeDocument/2006/relationships" ax:classid="{8BD21D40-EC42-11CE-9E0D-00AA006002F3}" ax:persistence="persistStorage" r:id="rId1"/>
</file>

<file path=ppt/activeX/activeX59.xml><?xml version="1.0" encoding="utf-8"?>
<ax:ocx xmlns:ax="http://schemas.microsoft.com/office/2006/activeX" xmlns:r="http://schemas.openxmlformats.org/officeDocument/2006/relationships" ax:classid="{8BD21D40-EC42-11CE-9E0D-00AA006002F3}" ax:persistence="persistStorage" r:id="rId1"/>
</file>

<file path=ppt/activeX/activeX60.xml><?xml version="1.0" encoding="utf-8"?>
<ax:ocx xmlns:ax="http://schemas.microsoft.com/office/2006/activeX" xmlns:r="http://schemas.openxmlformats.org/officeDocument/2006/relationships" ax:classid="{8BD21D40-EC42-11CE-9E0D-00AA006002F3}" ax:persistence="persistStorage" r:id="rId1"/>
</file>

<file path=ppt/activeX/activeX61.xml><?xml version="1.0" encoding="utf-8"?>
<ax:ocx xmlns:ax="http://schemas.microsoft.com/office/2006/activeX" xmlns:r="http://schemas.openxmlformats.org/officeDocument/2006/relationships" ax:classid="{8BD21D40-EC42-11CE-9E0D-00AA006002F3}" ax:persistence="persistStorage" r:id="rId1"/>
</file>

<file path=ppt/activeX/activeX62.xml><?xml version="1.0" encoding="utf-8"?>
<ax:ocx xmlns:ax="http://schemas.microsoft.com/office/2006/activeX" xmlns:r="http://schemas.openxmlformats.org/officeDocument/2006/relationships" ax:classid="{8BD21D40-EC42-11CE-9E0D-00AA006002F3}" ax:persistence="persistStorage" r:id="rId1"/>
</file>

<file path=ppt/activeX/activeX63.xml><?xml version="1.0" encoding="utf-8"?>
<ax:ocx xmlns:ax="http://schemas.microsoft.com/office/2006/activeX" xmlns:r="http://schemas.openxmlformats.org/officeDocument/2006/relationships" ax:classid="{8BD21D40-EC42-11CE-9E0D-00AA006002F3}" ax:persistence="persistStorage" r:id="rId1"/>
</file>

<file path=ppt/activeX/activeX64.xml><?xml version="1.0" encoding="utf-8"?>
<ax:ocx xmlns:ax="http://schemas.microsoft.com/office/2006/activeX" xmlns:r="http://schemas.openxmlformats.org/officeDocument/2006/relationships" ax:classid="{8BD21D40-EC42-11CE-9E0D-00AA006002F3}" ax:persistence="persistStorage" r:id="rId1"/>
</file>

<file path=ppt/activeX/activeX65.xml><?xml version="1.0" encoding="utf-8"?>
<ax:ocx xmlns:ax="http://schemas.microsoft.com/office/2006/activeX" xmlns:r="http://schemas.openxmlformats.org/officeDocument/2006/relationships" ax:classid="{8BD21D40-EC42-11CE-9E0D-00AA006002F3}" ax:persistence="persistStorage" r:id="rId1"/>
</file>

<file path=ppt/activeX/activeX66.xml><?xml version="1.0" encoding="utf-8"?>
<ax:ocx xmlns:ax="http://schemas.microsoft.com/office/2006/activeX" xmlns:r="http://schemas.openxmlformats.org/officeDocument/2006/relationships" ax:classid="{8BD21D40-EC42-11CE-9E0D-00AA006002F3}" ax:persistence="persistStorage" r:id="rId1"/>
</file>

<file path=ppt/activeX/activeX67.xml><?xml version="1.0" encoding="utf-8"?>
<ax:ocx xmlns:ax="http://schemas.microsoft.com/office/2006/activeX" xmlns:r="http://schemas.openxmlformats.org/officeDocument/2006/relationships" ax:classid="{8BD21D40-EC42-11CE-9E0D-00AA006002F3}" ax:persistence="persistStorage" r:id="rId1"/>
</file>

<file path=ppt/activeX/activeX68.xml><?xml version="1.0" encoding="utf-8"?>
<ax:ocx xmlns:ax="http://schemas.microsoft.com/office/2006/activeX" xmlns:r="http://schemas.openxmlformats.org/officeDocument/2006/relationships" ax:classid="{8BD21D40-EC42-11CE-9E0D-00AA006002F3}" ax:persistence="persistStorage" r:id="rId1"/>
</file>

<file path=ppt/activeX/activeX69.xml><?xml version="1.0" encoding="utf-8"?>
<ax:ocx xmlns:ax="http://schemas.microsoft.com/office/2006/activeX" xmlns:r="http://schemas.openxmlformats.org/officeDocument/2006/relationships" ax:classid="{8BD21D40-EC42-11CE-9E0D-00AA006002F3}" ax:persistence="persistStorage" r:id="rId1"/>
</file>

<file path=ppt/activeX/activeX70.xml><?xml version="1.0" encoding="utf-8"?>
<ax:ocx xmlns:ax="http://schemas.microsoft.com/office/2006/activeX" xmlns:r="http://schemas.openxmlformats.org/officeDocument/2006/relationships" ax:classid="{8BD21D40-EC42-11CE-9E0D-00AA006002F3}" ax:persistence="persistStorage" r:id="rId1"/>
</file>

<file path=ppt/activeX/activeX71.xml><?xml version="1.0" encoding="utf-8"?>
<ax:ocx xmlns:ax="http://schemas.microsoft.com/office/2006/activeX" xmlns:r="http://schemas.openxmlformats.org/officeDocument/2006/relationships" ax:classid="{8BD21D40-EC42-11CE-9E0D-00AA006002F3}" ax:persistence="persistStorage" r:id="rId1"/>
</file>

<file path=ppt/activeX/activeX72.xml><?xml version="1.0" encoding="utf-8"?>
<ax:ocx xmlns:ax="http://schemas.microsoft.com/office/2006/activeX" xmlns:r="http://schemas.openxmlformats.org/officeDocument/2006/relationships" ax:classid="{8BD21D40-EC42-11CE-9E0D-00AA006002F3}" ax:persistence="persistStorage" r:id="rId1"/>
</file>

<file path=ppt/activeX/activeX73.xml><?xml version="1.0" encoding="utf-8"?>
<ax:ocx xmlns:ax="http://schemas.microsoft.com/office/2006/activeX" xmlns:r="http://schemas.openxmlformats.org/officeDocument/2006/relationships" ax:classid="{8BD21D40-EC42-11CE-9E0D-00AA006002F3}" ax:persistence="persistStorage" r:id="rId1"/>
</file>

<file path=ppt/activeX/activeX74.xml><?xml version="1.0" encoding="utf-8"?>
<ax:ocx xmlns:ax="http://schemas.microsoft.com/office/2006/activeX" xmlns:r="http://schemas.openxmlformats.org/officeDocument/2006/relationships" ax:classid="{8BD21D40-EC42-11CE-9E0D-00AA006002F3}" ax:persistence="persistStorage" r:id="rId1"/>
</file>

<file path=ppt/activeX/activeX75.xml><?xml version="1.0" encoding="utf-8"?>
<ax:ocx xmlns:ax="http://schemas.microsoft.com/office/2006/activeX" xmlns:r="http://schemas.openxmlformats.org/officeDocument/2006/relationships" ax:classid="{8BD21D40-EC42-11CE-9E0D-00AA006002F3}" ax:persistence="persistStorage" r:id="rId1"/>
</file>

<file path=ppt/activeX/activeX76.xml><?xml version="1.0" encoding="utf-8"?>
<ax:ocx xmlns:ax="http://schemas.microsoft.com/office/2006/activeX" xmlns:r="http://schemas.openxmlformats.org/officeDocument/2006/relationships" ax:classid="{8BD21D40-EC42-11CE-9E0D-00AA006002F3}" ax:persistence="persistStorage" r:id="rId1"/>
</file>

<file path=ppt/activeX/activeX77.xml><?xml version="1.0" encoding="utf-8"?>
<ax:ocx xmlns:ax="http://schemas.microsoft.com/office/2006/activeX" xmlns:r="http://schemas.openxmlformats.org/officeDocument/2006/relationships" ax:classid="{8BD21D40-EC42-11CE-9E0D-00AA006002F3}" ax:persistence="persistStorage" r:id="rId1"/>
</file>

<file path=ppt/activeX/activeX78.xml><?xml version="1.0" encoding="utf-8"?>
<ax:ocx xmlns:ax="http://schemas.microsoft.com/office/2006/activeX" xmlns:r="http://schemas.openxmlformats.org/officeDocument/2006/relationships" ax:classid="{8BD21D40-EC42-11CE-9E0D-00AA006002F3}" ax:persistence="persistStorage" r:id="rId1"/>
</file>

<file path=ppt/activeX/activeX79.xml><?xml version="1.0" encoding="utf-8"?>
<ax:ocx xmlns:ax="http://schemas.microsoft.com/office/2006/activeX" xmlns:r="http://schemas.openxmlformats.org/officeDocument/2006/relationships" ax:classid="{8BD21D40-EC42-11CE-9E0D-00AA006002F3}" ax:persistence="persistStorage" r:id="rId1"/>
</file>

<file path=ppt/activeX/activeX80.xml><?xml version="1.0" encoding="utf-8"?>
<ax:ocx xmlns:ax="http://schemas.microsoft.com/office/2006/activeX" xmlns:r="http://schemas.openxmlformats.org/officeDocument/2006/relationships" ax:classid="{8BD21D40-EC42-11CE-9E0D-00AA006002F3}" ax:persistence="persistStorage" r:id="rId1"/>
</file>

<file path=ppt/activeX/activeX81.xml><?xml version="1.0" encoding="utf-8"?>
<ax:ocx xmlns:ax="http://schemas.microsoft.com/office/2006/activeX" xmlns:r="http://schemas.openxmlformats.org/officeDocument/2006/relationships" ax:classid="{8BD21D40-EC42-11CE-9E0D-00AA006002F3}" ax:persistence="persistStorage" r:id="rId1"/>
</file>

<file path=ppt/activeX/activeX82.xml><?xml version="1.0" encoding="utf-8"?>
<ax:ocx xmlns:ax="http://schemas.microsoft.com/office/2006/activeX" xmlns:r="http://schemas.openxmlformats.org/officeDocument/2006/relationships" ax:classid="{8BD21D40-EC42-11CE-9E0D-00AA006002F3}" ax:persistence="persistStorage" r:id="rId1"/>
</file>

<file path=ppt/activeX/activeX83.xml><?xml version="1.0" encoding="utf-8"?>
<ax:ocx xmlns:ax="http://schemas.microsoft.com/office/2006/activeX" xmlns:r="http://schemas.openxmlformats.org/officeDocument/2006/relationships" ax:classid="{8BD21D40-EC42-11CE-9E0D-00AA006002F3}" ax:persistence="persistStorage" r:id="rId1"/>
</file>

<file path=ppt/activeX/activeX84.xml><?xml version="1.0" encoding="utf-8"?>
<ax:ocx xmlns:ax="http://schemas.microsoft.com/office/2006/activeX" xmlns:r="http://schemas.openxmlformats.org/officeDocument/2006/relationships" ax:classid="{8BD21D40-EC42-11CE-9E0D-00AA006002F3}" ax:persistence="persistStorage" r:id="rId1"/>
</file>

<file path=ppt/activeX/activeX85.xml><?xml version="1.0" encoding="utf-8"?>
<ax:ocx xmlns:ax="http://schemas.microsoft.com/office/2006/activeX" xmlns:r="http://schemas.openxmlformats.org/officeDocument/2006/relationships" ax:classid="{8BD21D40-EC42-11CE-9E0D-00AA006002F3}" ax:persistence="persistStorage" r:id="rId1"/>
</file>

<file path=ppt/activeX/activeX86.xml><?xml version="1.0" encoding="utf-8"?>
<ax:ocx xmlns:ax="http://schemas.microsoft.com/office/2006/activeX" xmlns:r="http://schemas.openxmlformats.org/officeDocument/2006/relationships" ax:classid="{8BD21D40-EC42-11CE-9E0D-00AA006002F3}" ax:persistence="persistStorage" r:id="rId1"/>
</file>

<file path=ppt/activeX/activeX87.xml><?xml version="1.0" encoding="utf-8"?>
<ax:ocx xmlns:ax="http://schemas.microsoft.com/office/2006/activeX" xmlns:r="http://schemas.openxmlformats.org/officeDocument/2006/relationships" ax:classid="{8BD21D40-EC42-11CE-9E0D-00AA006002F3}" ax:persistence="persistStorage" r:id="rId1"/>
</file>

<file path=ppt/activeX/activeX88.xml><?xml version="1.0" encoding="utf-8"?>
<ax:ocx xmlns:ax="http://schemas.microsoft.com/office/2006/activeX" xmlns:r="http://schemas.openxmlformats.org/officeDocument/2006/relationships" ax:classid="{8BD21D40-EC42-11CE-9E0D-00AA006002F3}" ax:persistence="persistStorage" r:id="rId1"/>
</file>

<file path=ppt/activeX/activeX89.xml><?xml version="1.0" encoding="utf-8"?>
<ax:ocx xmlns:ax="http://schemas.microsoft.com/office/2006/activeX" xmlns:r="http://schemas.openxmlformats.org/officeDocument/2006/relationships" ax:classid="{8BD21D40-EC42-11CE-9E0D-00AA006002F3}" ax:persistence="persistStorage" r:id="rId1"/>
</file>

<file path=ppt/activeX/activeX90.xml><?xml version="1.0" encoding="utf-8"?>
<ax:ocx xmlns:ax="http://schemas.microsoft.com/office/2006/activeX" xmlns:r="http://schemas.openxmlformats.org/officeDocument/2006/relationships" ax:classid="{8BD21D40-EC42-11CE-9E0D-00AA006002F3}" ax:persistence="persistStorage" r:id="rId1"/>
</file>

<file path=ppt/activeX/activeX91.xml><?xml version="1.0" encoding="utf-8"?>
<ax:ocx xmlns:ax="http://schemas.microsoft.com/office/2006/activeX" xmlns:r="http://schemas.openxmlformats.org/officeDocument/2006/relationships" ax:classid="{8BD21D40-EC42-11CE-9E0D-00AA006002F3}" ax:persistence="persistStorage" r:id="rId1"/>
</file>

<file path=ppt/activeX/activeX92.xml><?xml version="1.0" encoding="utf-8"?>
<ax:ocx xmlns:ax="http://schemas.microsoft.com/office/2006/activeX" xmlns:r="http://schemas.openxmlformats.org/officeDocument/2006/relationships" ax:classid="{8BD21D40-EC42-11CE-9E0D-00AA006002F3}" ax:persistence="persistStorage" r:id="rId1"/>
</file>

<file path=ppt/activeX/activeX93.xml><?xml version="1.0" encoding="utf-8"?>
<ax:ocx xmlns:ax="http://schemas.microsoft.com/office/2006/activeX" xmlns:r="http://schemas.openxmlformats.org/officeDocument/2006/relationships" ax:classid="{8BD21D40-EC42-11CE-9E0D-00AA006002F3}" ax:persistence="persistStorage" r:id="rId1"/>
</file>

<file path=ppt/activeX/activeX94.xml><?xml version="1.0" encoding="utf-8"?>
<ax:ocx xmlns:ax="http://schemas.microsoft.com/office/2006/activeX" xmlns:r="http://schemas.openxmlformats.org/officeDocument/2006/relationships" ax:classid="{8BD21D40-EC42-11CE-9E0D-00AA006002F3}" ax:persistence="persistStorage" r:id="rId1"/>
</file>

<file path=ppt/activeX/activeX95.xml><?xml version="1.0" encoding="utf-8"?>
<ax:ocx xmlns:ax="http://schemas.microsoft.com/office/2006/activeX" xmlns:r="http://schemas.openxmlformats.org/officeDocument/2006/relationships" ax:classid="{8BD21D40-EC42-11CE-9E0D-00AA006002F3}" ax:persistence="persistStorage" r:id="rId1"/>
</file>

<file path=ppt/activeX/activeX96.xml><?xml version="1.0" encoding="utf-8"?>
<ax:ocx xmlns:ax="http://schemas.microsoft.com/office/2006/activeX" xmlns:r="http://schemas.openxmlformats.org/officeDocument/2006/relationships" ax:classid="{8BD21D40-EC42-11CE-9E0D-00AA006002F3}" ax:persistence="persistStorage" r:id="rId1"/>
</file>

<file path=ppt/activeX/activeX97.xml><?xml version="1.0" encoding="utf-8"?>
<ax:ocx xmlns:ax="http://schemas.microsoft.com/office/2006/activeX" xmlns:r="http://schemas.openxmlformats.org/officeDocument/2006/relationships" ax:classid="{8BD21D40-EC42-11CE-9E0D-00AA006002F3}" ax:persistence="persistStorage" r:id="rId1"/>
</file>

<file path=ppt/activeX/activeX98.xml><?xml version="1.0" encoding="utf-8"?>
<ax:ocx xmlns:ax="http://schemas.microsoft.com/office/2006/activeX" xmlns:r="http://schemas.openxmlformats.org/officeDocument/2006/relationships" ax:classid="{8BD21D40-EC42-11CE-9E0D-00AA006002F3}" ax:persistence="persistStorage" r:id="rId1"/>
</file>

<file path=ppt/activeX/activeX99.xml><?xml version="1.0" encoding="utf-8"?>
<ax:ocx xmlns:ax="http://schemas.microsoft.com/office/2006/activeX" xmlns:r="http://schemas.openxmlformats.org/officeDocument/2006/relationships" ax:classid="{8BD21D40-EC42-11CE-9E0D-00AA006002F3}" ax:persistence="persistStorage" r:id="rId1"/>
</file>

<file path=ppt/activeX/activeX100.xml><?xml version="1.0" encoding="utf-8"?>
<ax:ocx xmlns:ax="http://schemas.microsoft.com/office/2006/activeX" xmlns:r="http://schemas.openxmlformats.org/officeDocument/2006/relationships" ax:classid="{8BD21D40-EC42-11CE-9E0D-00AA006002F3}" ax:persistence="persistStorage" r:id="rId1"/>
</file>

<file path=ppt/activeX/activeX101.xml><?xml version="1.0" encoding="utf-8"?>
<ax:ocx xmlns:ax="http://schemas.microsoft.com/office/2006/activeX" xmlns:r="http://schemas.openxmlformats.org/officeDocument/2006/relationships" ax:classid="{8BD21D40-EC42-11CE-9E0D-00AA006002F3}" ax:persistence="persistStorage" r:id="rId1"/>
</file>

<file path=ppt/activeX/activeX102.xml><?xml version="1.0" encoding="utf-8"?>
<ax:ocx xmlns:ax="http://schemas.microsoft.com/office/2006/activeX" xmlns:r="http://schemas.openxmlformats.org/officeDocument/2006/relationships" ax:classid="{8BD21D40-EC42-11CE-9E0D-00AA006002F3}" ax:persistence="persistStorage" r:id="rId1"/>
</file>

<file path=ppt/activeX/activeX103.xml><?xml version="1.0" encoding="utf-8"?>
<ax:ocx xmlns:ax="http://schemas.microsoft.com/office/2006/activeX" xmlns:r="http://schemas.openxmlformats.org/officeDocument/2006/relationships" ax:classid="{8BD21D40-EC42-11CE-9E0D-00AA006002F3}" ax:persistence="persistStorage" r:id="rId1"/>
</file>

<file path=ppt/activeX/activeX104.xml><?xml version="1.0" encoding="utf-8"?>
<ax:ocx xmlns:ax="http://schemas.microsoft.com/office/2006/activeX" xmlns:r="http://schemas.openxmlformats.org/officeDocument/2006/relationships" ax:classid="{8BD21D40-EC42-11CE-9E0D-00AA006002F3}" ax:persistence="persistStorage" r:id="rId1"/>
</file>

<file path=ppt/activeX/activeX105.xml><?xml version="1.0" encoding="utf-8"?>
<ax:ocx xmlns:ax="http://schemas.microsoft.com/office/2006/activeX" xmlns:r="http://schemas.openxmlformats.org/officeDocument/2006/relationships" ax:classid="{8BD21D40-EC42-11CE-9E0D-00AA006002F3}" ax:persistence="persistStorage" r:id="rId1"/>
</file>

<file path=ppt/activeX/activeX106.xml><?xml version="1.0" encoding="utf-8"?>
<ax:ocx xmlns:ax="http://schemas.microsoft.com/office/2006/activeX" xmlns:r="http://schemas.openxmlformats.org/officeDocument/2006/relationships" ax:classid="{8BD21D40-EC42-11CE-9E0D-00AA006002F3}" ax:persistence="persistStorage" r:id="rId1"/>
</file>

<file path=ppt/activeX/activeX107.xml><?xml version="1.0" encoding="utf-8"?>
<ax:ocx xmlns:ax="http://schemas.microsoft.com/office/2006/activeX" xmlns:r="http://schemas.openxmlformats.org/officeDocument/2006/relationships" ax:classid="{8BD21D40-EC42-11CE-9E0D-00AA006002F3}" ax:persistence="persistStorage" r:id="rId1"/>
</file>

<file path=ppt/activeX/activeX108.xml><?xml version="1.0" encoding="utf-8"?>
<ax:ocx xmlns:ax="http://schemas.microsoft.com/office/2006/activeX" xmlns:r="http://schemas.openxmlformats.org/officeDocument/2006/relationships" ax:classid="{8BD21D40-EC42-11CE-9E0D-00AA006002F3}" ax:persistence="persistStorage" r:id="rId1"/>
</file>

<file path=ppt/activeX/activeX109.xml><?xml version="1.0" encoding="utf-8"?>
<ax:ocx xmlns:ax="http://schemas.microsoft.com/office/2006/activeX" xmlns:r="http://schemas.openxmlformats.org/officeDocument/2006/relationships" ax:classid="{8BD21D40-EC42-11CE-9E0D-00AA006002F3}" ax:persistence="persistStorage" r:id="rId1"/>
</file>

<file path=ppt/activeX/activeX110.xml><?xml version="1.0" encoding="utf-8"?>
<ax:ocx xmlns:ax="http://schemas.microsoft.com/office/2006/activeX" xmlns:r="http://schemas.openxmlformats.org/officeDocument/2006/relationships" ax:classid="{8BD21D40-EC42-11CE-9E0D-00AA006002F3}" ax:persistence="persistStorage" r:id="rId1"/>
</file>

<file path=ppt/activeX/activeX111.xml><?xml version="1.0" encoding="utf-8"?>
<ax:ocx xmlns:ax="http://schemas.microsoft.com/office/2006/activeX" xmlns:r="http://schemas.openxmlformats.org/officeDocument/2006/relationships" ax:classid="{8BD21D40-EC42-11CE-9E0D-00AA006002F3}" ax:persistence="persistStorage" r:id="rId1"/>
</file>

<file path=ppt/activeX/activeX112.xml><?xml version="1.0" encoding="utf-8"?>
<ax:ocx xmlns:ax="http://schemas.microsoft.com/office/2006/activeX" xmlns:r="http://schemas.openxmlformats.org/officeDocument/2006/relationships" ax:classid="{8BD21D40-EC42-11CE-9E0D-00AA006002F3}" ax:persistence="persistStorage" r:id="rId1"/>
</file>

<file path=ppt/comments/comment1.xml><?xml version="1.0" encoding="utf-8"?>
<p:cmLst xmlns:a="http://schemas.openxmlformats.org/drawingml/2006/main" xmlns:r="http://schemas.openxmlformats.org/officeDocument/2006/relationships" xmlns:p="http://schemas.openxmlformats.org/presentationml/2006/main">
  <p:cm authorId="1" dt="2016-03-15T09:34:05.821" idx="27">
    <p:pos x="528" y="1541"/>
    <p:text>XL_SNA_IMG_Niv3_Q3_001</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6-03-15T09:52:48.647" idx="28">
    <p:pos x="491" y="1745"/>
    <p:text>XL_SNA_IMG_Niv3_Q4_001</p:text>
    <p:extLst>
      <p:ext uri="{C676402C-5697-4E1C-873F-D02D1690AC5C}">
        <p15:threadingInfo xmlns:p15="http://schemas.microsoft.com/office/powerpoint/2012/main" timeZoneBias="-60"/>
      </p:ext>
    </p:extLst>
  </p:cm>
  <p:cm authorId="1" dt="2016-03-15T09:53:13.917" idx="29">
    <p:pos x="7440" y="1082"/>
    <p:text>XL_SNA_IMG_Niv3_Q4_002</p:text>
    <p:extLst>
      <p:ext uri="{C676402C-5697-4E1C-873F-D02D1690AC5C}">
        <p15:threadingInfo xmlns:p15="http://schemas.microsoft.com/office/powerpoint/2012/main" timeZoneBias="-60"/>
      </p:ext>
    </p:extLst>
  </p:cm>
  <p:cm authorId="1" dt="2016-03-15T09:53:19.708" idx="30">
    <p:pos x="7484" y="2146"/>
    <p:text>XL_SNA_IMG_Niv3_Q4_003</p:text>
    <p:extLst>
      <p:ext uri="{C676402C-5697-4E1C-873F-D02D1690AC5C}">
        <p15:threadingInfo xmlns:p15="http://schemas.microsoft.com/office/powerpoint/2012/main" timeZoneBias="-60"/>
      </p:ext>
    </p:extLst>
  </p:cm>
  <p:cm authorId="1" dt="2016-03-15T09:53:30.495" idx="31">
    <p:pos x="7454" y="2847"/>
    <p:text>XL_SNA_IMG_Niv3_Q4_004</p:text>
    <p:extLst>
      <p:ext uri="{C676402C-5697-4E1C-873F-D02D1690AC5C}">
        <p15:threadingInfo xmlns:p15="http://schemas.microsoft.com/office/powerpoint/2012/main" timeZoneBias="-60"/>
      </p:ext>
    </p:extLst>
  </p:cm>
  <p:cm authorId="1" dt="2016-03-15T09:53:40.358" idx="32">
    <p:pos x="7454" y="3685"/>
    <p:text>XL_SNA_IMG_Niv3_Q4_005</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6-03-15T09:34:05.821" idx="27">
    <p:pos x="572" y="3036"/>
    <p:text>XL_SNA_IMG_Niv3_Q5_001</p:text>
    <p:extLst>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6-03-15T09:34:05.821" idx="27">
    <p:pos x="207" y="2999"/>
    <p:text>XL_SNA_IMG_Niv3_Q6_001</p:text>
    <p:extLst>
      <p:ext uri="{C676402C-5697-4E1C-873F-D02D1690AC5C}">
        <p15:threadingInfo xmlns:p15="http://schemas.microsoft.com/office/powerpoint/2012/main"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6-03-15T11:31:32.400" idx="33">
    <p:pos x="7378" y="2923"/>
    <p:text>XL_SNA_IMG_Niv3_Q7_001</p:text>
    <p:extLst>
      <p:ext uri="{C676402C-5697-4E1C-873F-D02D1690AC5C}">
        <p15:threadingInfo xmlns:p15="http://schemas.microsoft.com/office/powerpoint/2012/main" timeZoneBias="-6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16-03-15T11:31:32.400" idx="33">
    <p:pos x="7378" y="2923"/>
    <p:text>XL_SNA_IMG_Niv3_Q8_001</p:text>
    <p:extLst>
      <p:ext uri="{C676402C-5697-4E1C-873F-D02D1690AC5C}">
        <p15:threadingInfo xmlns:p15="http://schemas.microsoft.com/office/powerpoint/2012/main" timeZoneBias="-6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16-03-15T11:31:32.400" idx="33">
    <p:pos x="7400" y="2522"/>
    <p:text>XL_SNA_IMG_Niv3_Q9_001</p:text>
    <p:extLst>
      <p:ext uri="{C676402C-5697-4E1C-873F-D02D1690AC5C}">
        <p15:threadingInfo xmlns:p15="http://schemas.microsoft.com/office/powerpoint/2012/main" timeZoneBias="-6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16-03-15T11:31:32.400" idx="33">
    <p:pos x="7400" y="2522"/>
    <p:text>XL_SNA_IMG_Niv3_Q10_001</p:text>
    <p:extLst>
      <p:ext uri="{C676402C-5697-4E1C-873F-D02D1690AC5C}">
        <p15:threadingInfo xmlns:p15="http://schemas.microsoft.com/office/powerpoint/2012/main" timeZoneBias="-6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1" dt="2016-03-16T10:24:41.431" idx="40">
    <p:pos x="2715" y="1235"/>
    <p:text>XL_SNA_IMG_Niv3_Q12_005</p:text>
    <p:extLst>
      <p:ext uri="{C676402C-5697-4E1C-873F-D02D1690AC5C}">
        <p15:threadingInfo xmlns:p15="http://schemas.microsoft.com/office/powerpoint/2012/main" timeZoneBias="-60"/>
      </p:ext>
    </p:extLst>
  </p:cm>
  <p:cm authorId="1" dt="2016-03-16T10:24:42.381" idx="41">
    <p:pos x="7437" y="1699"/>
    <p:text>XL_SNA_IMG_Niv3_Q12_001
XL_SNA_IMG_Niv3_Q12_002
XL_SNA_IMG_Niv3_Q12_003
XL_SNA_IMG_Niv3_Q12_003</p:text>
    <p:extLst>
      <p:ext uri="{C676402C-5697-4E1C-873F-D02D1690AC5C}">
        <p15:threadingInfo xmlns:p15="http://schemas.microsoft.com/office/powerpoint/2012/main" timeZoneBias="-60"/>
      </p:ext>
    </p:extLst>
  </p:cm>
</p:cmLst>
</file>

<file path=ppt/comments/comment10.xml><?xml version="1.0" encoding="utf-8"?>
<p:cmLst xmlns:a="http://schemas.openxmlformats.org/drawingml/2006/main" xmlns:r="http://schemas.openxmlformats.org/officeDocument/2006/relationships" xmlns:p="http://schemas.openxmlformats.org/presentationml/2006/main">
  <p:cm authorId="1" dt="2016-03-16T10:23:15.210" idx="38">
    <p:pos x="7191" y="2467"/>
    <p:text>XL_SNA_IMG_Niv3_Q13_005</p:text>
    <p:extLst>
      <p:ext uri="{C676402C-5697-4E1C-873F-D02D1690AC5C}">
        <p15:threadingInfo xmlns:p15="http://schemas.microsoft.com/office/powerpoint/2012/main" timeZoneBias="-60"/>
      </p:ext>
    </p:extLst>
  </p:cm>
  <p:cm authorId="1" dt="2016-03-16T10:23:16.021" idx="39">
    <p:pos x="6576" y="1225"/>
    <p:text>XL_SNA_IMG_Niv3_Q13_001
XL_SNA_IMG_Niv3_Q13_002
XL_SNA_IMG_Niv3_Q13_003
XL_SNA_IMG_Niv3_Q13_004</p:text>
    <p:extLst>
      <p:ext uri="{C676402C-5697-4E1C-873F-D02D1690AC5C}">
        <p15:threadingInfo xmlns:p15="http://schemas.microsoft.com/office/powerpoint/2012/main" timeZoneBias="-60"/>
      </p:ext>
    </p:extLst>
  </p:cm>
</p:cmLst>
</file>

<file path=ppt/comments/comment11.xml><?xml version="1.0" encoding="utf-8"?>
<p:cmLst xmlns:a="http://schemas.openxmlformats.org/drawingml/2006/main" xmlns:r="http://schemas.openxmlformats.org/officeDocument/2006/relationships" xmlns:p="http://schemas.openxmlformats.org/presentationml/2006/main">
  <p:cm authorId="1" dt="2016-03-16T10:22:44.063" idx="34">
    <p:pos x="7454" y="2401"/>
    <p:text>XL_SNA_IMG_Niv3_Q14_001</p:text>
    <p:extLst>
      <p:ext uri="{C676402C-5697-4E1C-873F-D02D1690AC5C}">
        <p15:threadingInfo xmlns:p15="http://schemas.microsoft.com/office/powerpoint/2012/main" timeZoneBias="-60"/>
      </p:ext>
    </p:extLst>
  </p:cm>
</p:cmLst>
</file>

<file path=ppt/comments/comment12.xml><?xml version="1.0" encoding="utf-8"?>
<p:cmLst xmlns:a="http://schemas.openxmlformats.org/drawingml/2006/main" xmlns:r="http://schemas.openxmlformats.org/officeDocument/2006/relationships" xmlns:p="http://schemas.openxmlformats.org/presentationml/2006/main">
  <p:cm authorId="1" dt="2016-03-16T10:22:44.063" idx="34">
    <p:pos x="7454" y="2401"/>
    <p:text>XL_SNA_IMG_Niv3_Q15_001</p:text>
    <p:extLst>
      <p:ext uri="{C676402C-5697-4E1C-873F-D02D1690AC5C}">
        <p15:threadingInfo xmlns:p15="http://schemas.microsoft.com/office/powerpoint/2012/main" timeZoneBias="-60"/>
      </p:ext>
    </p:extLst>
  </p:cm>
</p:cmLst>
</file>

<file path=ppt/comments/comment13.xml><?xml version="1.0" encoding="utf-8"?>
<p:cmLst xmlns:a="http://schemas.openxmlformats.org/drawingml/2006/main" xmlns:r="http://schemas.openxmlformats.org/officeDocument/2006/relationships" xmlns:p="http://schemas.openxmlformats.org/presentationml/2006/main">
  <p:cm authorId="1" dt="2016-03-16T14:23:22.784" idx="42">
    <p:pos x="6317" y="1155"/>
    <p:text>XL_SNA_IMG_Niv3_Q17_001</p:text>
    <p:extLst>
      <p:ext uri="{C676402C-5697-4E1C-873F-D02D1690AC5C}">
        <p15:threadingInfo xmlns:p15="http://schemas.microsoft.com/office/powerpoint/2012/main" timeZoneBias="-60"/>
      </p:ext>
    </p:extLst>
  </p:cm>
</p:cmLst>
</file>

<file path=ppt/comments/comment14.xml><?xml version="1.0" encoding="utf-8"?>
<p:cmLst xmlns:a="http://schemas.openxmlformats.org/drawingml/2006/main" xmlns:r="http://schemas.openxmlformats.org/officeDocument/2006/relationships" xmlns:p="http://schemas.openxmlformats.org/presentationml/2006/main">
  <p:cm authorId="1" dt="2016-03-16T10:22:44.063" idx="34">
    <p:pos x="1803" y="3073"/>
    <p:text>XL_SNA_IMG_Niv3_Q18_001</p:text>
    <p:extLst>
      <p:ext uri="{C676402C-5697-4E1C-873F-D02D1690AC5C}">
        <p15:threadingInfo xmlns:p15="http://schemas.microsoft.com/office/powerpoint/2012/main" timeZoneBias="-60"/>
      </p:ext>
    </p:extLst>
  </p:cm>
</p:cmLst>
</file>

<file path=ppt/comments/comment15.xml><?xml version="1.0" encoding="utf-8"?>
<p:cmLst xmlns:a="http://schemas.openxmlformats.org/drawingml/2006/main" xmlns:r="http://schemas.openxmlformats.org/officeDocument/2006/relationships" xmlns:p="http://schemas.openxmlformats.org/presentationml/2006/main">
  <p:cm authorId="1" dt="2016-03-16T17:47:32.973" idx="43">
    <p:pos x="7152" y="1639"/>
    <p:text>XL_SNA_IMG_Niv3_Q22_001</p:text>
    <p:extLst>
      <p:ext uri="{C676402C-5697-4E1C-873F-D02D1690AC5C}">
        <p15:threadingInfo xmlns:p15="http://schemas.microsoft.com/office/powerpoint/2012/main" timeZoneBias="-60"/>
      </p:ext>
    </p:extLst>
  </p:cm>
</p:cmLst>
</file>

<file path=ppt/comments/comment16.xml><?xml version="1.0" encoding="utf-8"?>
<p:cmLst xmlns:a="http://schemas.openxmlformats.org/drawingml/2006/main" xmlns:r="http://schemas.openxmlformats.org/officeDocument/2006/relationships" xmlns:p="http://schemas.openxmlformats.org/presentationml/2006/main">
  <p:cm authorId="1" dt="2016-03-22T10:28:06.021" idx="44">
    <p:pos x="7434" y="1927"/>
    <p:text>XL_SNA_IMG_Niv3_Q23_001</p:text>
    <p:extLst>
      <p:ext uri="{C676402C-5697-4E1C-873F-D02D1690AC5C}">
        <p15:threadingInfo xmlns:p15="http://schemas.microsoft.com/office/powerpoint/2012/main" timeZoneBias="-60"/>
      </p:ext>
    </p:extLst>
  </p:cm>
</p:cmLst>
</file>

<file path=ppt/comments/comment17.xml><?xml version="1.0" encoding="utf-8"?>
<p:cmLst xmlns:a="http://schemas.openxmlformats.org/drawingml/2006/main" xmlns:r="http://schemas.openxmlformats.org/officeDocument/2006/relationships" xmlns:p="http://schemas.openxmlformats.org/presentationml/2006/main">
  <p:cm authorId="1" dt="2016-03-14T15:08:24.559" idx="37">
    <p:pos x="7308" y="1527"/>
    <p:text>XL_SNA_IMG_Niv3_Q24_001</p:text>
    <p:extLst mod="1">
      <p:ext uri="{C676402C-5697-4E1C-873F-D02D1690AC5C}">
        <p15:threadingInfo xmlns:p15="http://schemas.microsoft.com/office/powerpoint/2012/main" timeZoneBias="-60"/>
      </p:ext>
    </p:extLst>
  </p:cm>
</p:cmLst>
</file>

<file path=ppt/comments/comment18.xml><?xml version="1.0" encoding="utf-8"?>
<p:cmLst xmlns:a="http://schemas.openxmlformats.org/drawingml/2006/main" xmlns:r="http://schemas.openxmlformats.org/officeDocument/2006/relationships" xmlns:p="http://schemas.openxmlformats.org/presentationml/2006/main">
  <p:cm authorId="1" dt="2016-03-22T16:13:05.250" idx="45">
    <p:pos x="192" y="1519"/>
    <p:text>XL_SNA_IMG_Niv3_Q26_003</p:text>
    <p:extLst>
      <p:ext uri="{C676402C-5697-4E1C-873F-D02D1690AC5C}">
        <p15:threadingInfo xmlns:p15="http://schemas.microsoft.com/office/powerpoint/2012/main" timeZoneBias="-60"/>
      </p:ext>
    </p:extLst>
  </p:cm>
  <p:cm authorId="1" dt="2016-03-22T16:13:05.361" idx="46">
    <p:pos x="7240" y="1509"/>
    <p:text>XL_SNA_IMG_Niv3_Q26_001</p:text>
    <p:extLst>
      <p:ext uri="{C676402C-5697-4E1C-873F-D02D1690AC5C}">
        <p15:threadingInfo xmlns:p15="http://schemas.microsoft.com/office/powerpoint/2012/main" timeZoneBias="-60"/>
      </p:ext>
    </p:extLst>
  </p:cm>
  <p:cm authorId="1" dt="2016-03-22T16:13:05.923" idx="47">
    <p:pos x="165" y="2797"/>
    <p:text>XL_SNA_IMG_Niv3_Q26_004</p:text>
    <p:extLst>
      <p:ext uri="{C676402C-5697-4E1C-873F-D02D1690AC5C}">
        <p15:threadingInfo xmlns:p15="http://schemas.microsoft.com/office/powerpoint/2012/main" timeZoneBias="-60"/>
      </p:ext>
    </p:extLst>
  </p:cm>
  <p:cm authorId="1" dt="2016-03-22T16:13:06.644" idx="48">
    <p:pos x="4129" y="2831"/>
    <p:text>XL_SNA_IMG_Niv3_Q26_002</p:text>
    <p:extLst>
      <p:ext uri="{C676402C-5697-4E1C-873F-D02D1690AC5C}">
        <p15:threadingInfo xmlns:p15="http://schemas.microsoft.com/office/powerpoint/2012/main" timeZoneBias="-60"/>
      </p:ext>
    </p:extLst>
  </p:cm>
</p:cmLst>
</file>

<file path=ppt/comments/comment19.xml><?xml version="1.0" encoding="utf-8"?>
<p:cmLst xmlns:a="http://schemas.openxmlformats.org/drawingml/2006/main" xmlns:r="http://schemas.openxmlformats.org/officeDocument/2006/relationships" xmlns:p="http://schemas.openxmlformats.org/presentationml/2006/main">
  <p:cm authorId="1" dt="2016-03-22T16:13:05.250" idx="45">
    <p:pos x="7257" y="2336"/>
    <p:text>XL_SNA_IMG_Niv3_Q27_001</p:text>
    <p:extLst>
      <p:ext uri="{C676402C-5697-4E1C-873F-D02D1690AC5C}">
        <p15:threadingInfo xmlns:p15="http://schemas.microsoft.com/office/powerpoint/2012/main" timeZoneBias="-60"/>
      </p:ext>
    </p:extLst>
  </p:cm>
</p:cmLst>
</file>

<file path=ppt/comments/comment20.xml><?xml version="1.0" encoding="utf-8"?>
<p:cmLst xmlns:a="http://schemas.openxmlformats.org/drawingml/2006/main" xmlns:r="http://schemas.openxmlformats.org/officeDocument/2006/relationships" xmlns:p="http://schemas.openxmlformats.org/presentationml/2006/main">
  <p:cm authorId="1" dt="2016-03-22T17:25:18.664" idx="50">
    <p:pos x="7294" y="2540"/>
    <p:text>XL_SNA_IMG_Niv3_Q28_001</p:text>
    <p:extLst>
      <p:ext uri="{C676402C-5697-4E1C-873F-D02D1690AC5C}">
        <p15:threadingInfo xmlns:p15="http://schemas.microsoft.com/office/powerpoint/2012/main" timeZoneBias="-60"/>
      </p:ext>
    </p:extLst>
  </p:cm>
</p:cmLst>
</file>

<file path=ppt/comments/comment21.xml><?xml version="1.0" encoding="utf-8"?>
<p:cmLst xmlns:a="http://schemas.openxmlformats.org/drawingml/2006/main" xmlns:r="http://schemas.openxmlformats.org/officeDocument/2006/relationships" xmlns:p="http://schemas.openxmlformats.org/presentationml/2006/main">
  <p:cm authorId="1" dt="2016-03-22T17:25:11.184" idx="49">
    <p:pos x="7218" y="2020"/>
    <p:text>XL_SNA_IMG_Niv3_Q29_001</p:text>
    <p:extLst>
      <p:ext uri="{C676402C-5697-4E1C-873F-D02D1690AC5C}">
        <p15:threadingInfo xmlns:p15="http://schemas.microsoft.com/office/powerpoint/2012/main" timeZoneBias="-60"/>
      </p:ext>
    </p:extLst>
  </p:cm>
</p:cmLst>
</file>

<file path=ppt/comments/comment22.xml><?xml version="1.0" encoding="utf-8"?>
<p:cmLst xmlns:a="http://schemas.openxmlformats.org/drawingml/2006/main" xmlns:r="http://schemas.openxmlformats.org/officeDocument/2006/relationships" xmlns:p="http://schemas.openxmlformats.org/presentationml/2006/main">
  <p:cm authorId="1" dt="2016-03-22T17:25:11.184" idx="49">
    <p:pos x="7262" y="2479"/>
    <p:text>XL_SNA_IMG_Niv3_Q30_001</p:text>
    <p:extLst>
      <p:ext uri="{C676402C-5697-4E1C-873F-D02D1690AC5C}">
        <p15:threadingInfo xmlns:p15="http://schemas.microsoft.com/office/powerpoint/2012/main" timeZoneBias="-60"/>
      </p:ext>
    </p:extLst>
  </p:cm>
</p:cmLst>
</file>

<file path=ppt/comments/comment23.xml><?xml version="1.0" encoding="utf-8"?>
<p:cmLst xmlns:a="http://schemas.openxmlformats.org/drawingml/2006/main" xmlns:r="http://schemas.openxmlformats.org/officeDocument/2006/relationships" xmlns:p="http://schemas.openxmlformats.org/presentationml/2006/main">
  <p:cm authorId="1" dt="2016-03-22T17:25:11.184" idx="49">
    <p:pos x="7101" y="3114"/>
    <p:text>XL_SNA_IMG_Niv3_Q31_001</p:text>
    <p:extLst>
      <p:ext uri="{C676402C-5697-4E1C-873F-D02D1690AC5C}">
        <p15:threadingInfo xmlns:p15="http://schemas.microsoft.com/office/powerpoint/2012/main" timeZoneBias="-60"/>
      </p:ext>
    </p:extLst>
  </p:cm>
</p:cmLst>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image" Target="../media/image2.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image" Target="../media/image2.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image" Target="../media/image2.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image" Target="../media/image2.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241A35DB-508C-4AF7-BD84-75D769740F61}" type="datetimeFigureOut">
              <a:rPr lang="fr-FR" smtClean="0"/>
              <a:t>22/03/2016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2995523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18" name="Espace réservé du texte 15"/>
          <p:cNvSpPr>
            <a:spLocks noGrp="1"/>
          </p:cNvSpPr>
          <p:nvPr>
            <p:ph type="body" sz="quarter" idx="15"/>
          </p:nvPr>
        </p:nvSpPr>
        <p:spPr>
          <a:xfrm>
            <a:off x="1658937" y="1424285"/>
            <a:ext cx="9694861" cy="385763"/>
          </a:xfrm>
          <a:ln>
            <a:solidFill>
              <a:schemeClr val="tx1"/>
            </a:solidFill>
          </a:ln>
        </p:spPr>
        <p:txBody>
          <a:bodyPr anchor="b">
            <a:noAutofit/>
          </a:bodyPr>
          <a:lstStyle>
            <a:lvl1pPr marL="0" indent="0">
              <a:buNone/>
              <a:tabLst>
                <a:tab pos="8967788" algn="l"/>
              </a:tabLst>
              <a:defRPr sz="14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fr-FR"/>
              <a:t>Modifier les styles du texte du masque</a:t>
            </a:r>
          </a:p>
        </p:txBody>
      </p:sp>
      <p:sp>
        <p:nvSpPr>
          <p:cNvPr id="2" name="Titre 1"/>
          <p:cNvSpPr>
            <a:spLocks noGrp="1"/>
          </p:cNvSpPr>
          <p:nvPr>
            <p:ph type="title"/>
          </p:nvPr>
        </p:nvSpPr>
        <p:spPr>
          <a:xfrm>
            <a:off x="3189248" y="130955"/>
            <a:ext cx="8164551" cy="671938"/>
          </a:xfrm>
        </p:spPr>
        <p:txBody>
          <a:bodyPr>
            <a:normAutofit/>
          </a:bodyPr>
          <a:lstStyle>
            <a:lvl1pPr>
              <a:defRPr sz="2800"/>
            </a:lvl1pPr>
          </a:lstStyle>
          <a:p>
            <a:r>
              <a:rPr lang="fr-FR"/>
              <a:t>Modifiez le style du titre</a:t>
            </a:r>
            <a:endParaRPr lang="fr-FR" dirty="0"/>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
        <p:nvSpPr>
          <p:cNvPr id="4" name="Espace réservé de la date 3"/>
          <p:cNvSpPr>
            <a:spLocks noGrp="1"/>
          </p:cNvSpPr>
          <p:nvPr>
            <p:ph type="dt" sz="half" idx="10"/>
          </p:nvPr>
        </p:nvSpPr>
        <p:spPr/>
        <p:txBody>
          <a:bodyPr/>
          <a:lstStyle/>
          <a:p>
            <a:fld id="{241A35DB-508C-4AF7-BD84-75D769740F61}" type="datetimeFigureOut">
              <a:rPr lang="fr-FR" smtClean="0"/>
              <a:t>22/03/2016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B20C764-B954-442A-BD67-ACE7CE6B5623}" type="slidenum">
              <a:rPr lang="fr-FR" smtClean="0"/>
              <a:t>‹N°›</a:t>
            </a:fld>
            <a:endParaRPr lang="fr-FR"/>
          </a:p>
        </p:txBody>
      </p:sp>
      <p:sp>
        <p:nvSpPr>
          <p:cNvPr id="10" name="ZoneTexte 9"/>
          <p:cNvSpPr txBox="1"/>
          <p:nvPr userDrawn="1"/>
        </p:nvSpPr>
        <p:spPr>
          <a:xfrm>
            <a:off x="838200" y="161900"/>
            <a:ext cx="2072268" cy="523220"/>
          </a:xfrm>
          <a:prstGeom prst="rect">
            <a:avLst/>
          </a:prstGeom>
          <a:noFill/>
        </p:spPr>
        <p:txBody>
          <a:bodyPr wrap="square" rtlCol="0" anchor="ctr">
            <a:spAutoFit/>
          </a:bodyPr>
          <a:lstStyle/>
          <a:p>
            <a:r>
              <a:rPr lang="fr-FR" sz="2800" dirty="0">
                <a:latin typeface="+mj-lt"/>
              </a:rPr>
              <a:t>Thématique</a:t>
            </a:r>
          </a:p>
        </p:txBody>
      </p:sp>
      <p:sp>
        <p:nvSpPr>
          <p:cNvPr id="16" name="Espace réservé du texte 15"/>
          <p:cNvSpPr>
            <a:spLocks noGrp="1"/>
          </p:cNvSpPr>
          <p:nvPr>
            <p:ph type="body" sz="quarter" idx="13"/>
          </p:nvPr>
        </p:nvSpPr>
        <p:spPr>
          <a:xfrm>
            <a:off x="936625" y="797002"/>
            <a:ext cx="623888" cy="385763"/>
          </a:xfrm>
          <a:ln>
            <a:noFill/>
          </a:ln>
        </p:spPr>
        <p:txBody>
          <a:bodyPr anchor="ctr">
            <a:noAutofit/>
          </a:bodyPr>
          <a:lstStyle>
            <a:lvl1pPr marL="0" indent="0">
              <a:buNone/>
              <a:defRPr sz="18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fr-FR"/>
              <a:t>Modifier les styles du texte du masque</a:t>
            </a:r>
          </a:p>
        </p:txBody>
      </p:sp>
      <p:sp>
        <p:nvSpPr>
          <p:cNvPr id="17" name="Espace réservé du texte 15"/>
          <p:cNvSpPr>
            <a:spLocks noGrp="1"/>
          </p:cNvSpPr>
          <p:nvPr>
            <p:ph type="body" sz="quarter" idx="14"/>
          </p:nvPr>
        </p:nvSpPr>
        <p:spPr>
          <a:xfrm>
            <a:off x="1560513" y="794588"/>
            <a:ext cx="9793285" cy="385763"/>
          </a:xfrm>
          <a:ln>
            <a:noFill/>
          </a:ln>
        </p:spPr>
        <p:txBody>
          <a:bodyPr anchor="ctr">
            <a:noAutofit/>
          </a:bodyPr>
          <a:lstStyle>
            <a:lvl1pPr marL="0" indent="0">
              <a:buNone/>
              <a:defRPr sz="18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fr-FR"/>
              <a:t>Modifier les styles du texte du masque</a:t>
            </a:r>
          </a:p>
        </p:txBody>
      </p:sp>
      <p:sp>
        <p:nvSpPr>
          <p:cNvPr id="9" name="ZoneTexte 8"/>
          <p:cNvSpPr txBox="1"/>
          <p:nvPr userDrawn="1"/>
        </p:nvSpPr>
        <p:spPr>
          <a:xfrm>
            <a:off x="2118731" y="1212551"/>
            <a:ext cx="1338147" cy="216000"/>
          </a:xfrm>
          <a:prstGeom prst="rect">
            <a:avLst/>
          </a:prstGeom>
          <a:solidFill>
            <a:schemeClr val="bg1"/>
          </a:solidFill>
          <a:ln>
            <a:solidFill>
              <a:schemeClr val="tx1"/>
            </a:solidFill>
          </a:ln>
        </p:spPr>
        <p:txBody>
          <a:bodyPr wrap="square" tIns="18000" rtlCol="0">
            <a:spAutoFit/>
          </a:bodyPr>
          <a:lstStyle/>
          <a:p>
            <a:r>
              <a:rPr lang="fr-FR" sz="1200" dirty="0"/>
              <a:t>Libellé question</a:t>
            </a:r>
          </a:p>
        </p:txBody>
      </p:sp>
    </p:spTree>
    <p:extLst>
      <p:ext uri="{BB962C8B-B14F-4D97-AF65-F5344CB8AC3E}">
        <p14:creationId xmlns:p14="http://schemas.microsoft.com/office/powerpoint/2010/main" val="3864128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241A35DB-508C-4AF7-BD84-75D769740F61}" type="datetimeFigureOut">
              <a:rPr lang="fr-FR" smtClean="0"/>
              <a:t>22/03/2016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3802853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241A35DB-508C-4AF7-BD84-75D769740F61}" type="datetimeFigureOut">
              <a:rPr lang="fr-FR" smtClean="0"/>
              <a:t>22/03/2016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B20C764-B954-442A-BD67-ACE7CE6B5623}" type="slidenum">
              <a:rPr lang="fr-FR" smtClean="0"/>
              <a:t>‹N°›</a:t>
            </a:fld>
            <a:endParaRPr lang="fr-FR"/>
          </a:p>
        </p:txBody>
      </p:sp>
      <p:sp>
        <p:nvSpPr>
          <p:cNvPr id="19" name="Espace réservé du texte 15"/>
          <p:cNvSpPr>
            <a:spLocks noGrp="1"/>
          </p:cNvSpPr>
          <p:nvPr>
            <p:ph type="body" sz="quarter" idx="15"/>
          </p:nvPr>
        </p:nvSpPr>
        <p:spPr>
          <a:xfrm>
            <a:off x="1658937" y="1424285"/>
            <a:ext cx="9694861" cy="385763"/>
          </a:xfrm>
          <a:ln>
            <a:solidFill>
              <a:schemeClr val="tx1"/>
            </a:solidFill>
          </a:ln>
        </p:spPr>
        <p:txBody>
          <a:bodyPr anchor="b">
            <a:noAutofit/>
          </a:bodyPr>
          <a:lstStyle>
            <a:lvl1pPr marL="0" indent="0">
              <a:buNone/>
              <a:tabLst>
                <a:tab pos="8967788" algn="l"/>
              </a:tabLst>
              <a:defRPr sz="14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fr-FR"/>
              <a:t>Modifier les styles du texte du masque</a:t>
            </a:r>
          </a:p>
        </p:txBody>
      </p:sp>
      <p:sp>
        <p:nvSpPr>
          <p:cNvPr id="20" name="Titre 1"/>
          <p:cNvSpPr>
            <a:spLocks noGrp="1"/>
          </p:cNvSpPr>
          <p:nvPr>
            <p:ph type="title"/>
          </p:nvPr>
        </p:nvSpPr>
        <p:spPr>
          <a:xfrm>
            <a:off x="3189248" y="130955"/>
            <a:ext cx="8164551" cy="671938"/>
          </a:xfrm>
        </p:spPr>
        <p:txBody>
          <a:bodyPr>
            <a:normAutofit/>
          </a:bodyPr>
          <a:lstStyle>
            <a:lvl1pPr>
              <a:defRPr sz="2800"/>
            </a:lvl1pPr>
          </a:lstStyle>
          <a:p>
            <a:r>
              <a:rPr lang="fr-FR"/>
              <a:t>Modifiez le style du titre</a:t>
            </a:r>
            <a:endParaRPr lang="fr-FR" dirty="0"/>
          </a:p>
        </p:txBody>
      </p:sp>
      <p:sp>
        <p:nvSpPr>
          <p:cNvPr id="22" name="ZoneTexte 21"/>
          <p:cNvSpPr txBox="1"/>
          <p:nvPr userDrawn="1"/>
        </p:nvSpPr>
        <p:spPr>
          <a:xfrm>
            <a:off x="838200" y="165380"/>
            <a:ext cx="2072268" cy="523220"/>
          </a:xfrm>
          <a:prstGeom prst="rect">
            <a:avLst/>
          </a:prstGeom>
          <a:noFill/>
        </p:spPr>
        <p:txBody>
          <a:bodyPr wrap="square" rtlCol="0" anchor="ctr">
            <a:spAutoFit/>
          </a:bodyPr>
          <a:lstStyle/>
          <a:p>
            <a:r>
              <a:rPr lang="fr-FR" sz="2800" dirty="0">
                <a:latin typeface="+mj-lt"/>
              </a:rPr>
              <a:t>Thématique</a:t>
            </a:r>
          </a:p>
        </p:txBody>
      </p:sp>
      <p:sp>
        <p:nvSpPr>
          <p:cNvPr id="23" name="Espace réservé du texte 15"/>
          <p:cNvSpPr>
            <a:spLocks noGrp="1"/>
          </p:cNvSpPr>
          <p:nvPr>
            <p:ph type="body" sz="quarter" idx="13"/>
          </p:nvPr>
        </p:nvSpPr>
        <p:spPr>
          <a:xfrm>
            <a:off x="936625" y="797002"/>
            <a:ext cx="623888" cy="385763"/>
          </a:xfrm>
          <a:ln>
            <a:noFill/>
          </a:ln>
        </p:spPr>
        <p:txBody>
          <a:bodyPr anchor="ctr">
            <a:noAutofit/>
          </a:bodyPr>
          <a:lstStyle>
            <a:lvl1pPr marL="0" indent="0">
              <a:buNone/>
              <a:defRPr sz="18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fr-FR"/>
              <a:t>Modifier les styles du texte du masque</a:t>
            </a:r>
          </a:p>
        </p:txBody>
      </p:sp>
      <p:sp>
        <p:nvSpPr>
          <p:cNvPr id="24" name="Espace réservé du texte 15"/>
          <p:cNvSpPr>
            <a:spLocks noGrp="1"/>
          </p:cNvSpPr>
          <p:nvPr>
            <p:ph type="body" sz="quarter" idx="14"/>
          </p:nvPr>
        </p:nvSpPr>
        <p:spPr>
          <a:xfrm>
            <a:off x="1560513" y="794588"/>
            <a:ext cx="9793285" cy="385763"/>
          </a:xfrm>
        </p:spPr>
        <p:txBody>
          <a:bodyPr anchor="ctr">
            <a:noAutofit/>
          </a:bodyPr>
          <a:lstStyle>
            <a:lvl1pPr marL="0" indent="0">
              <a:buNone/>
              <a:defRPr sz="1800"/>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fr-FR"/>
              <a:t>Modifier les styles du texte du masque</a:t>
            </a:r>
          </a:p>
        </p:txBody>
      </p:sp>
      <p:sp>
        <p:nvSpPr>
          <p:cNvPr id="25" name="ZoneTexte 24"/>
          <p:cNvSpPr txBox="1"/>
          <p:nvPr userDrawn="1"/>
        </p:nvSpPr>
        <p:spPr>
          <a:xfrm>
            <a:off x="2118731" y="1212551"/>
            <a:ext cx="1338147" cy="216000"/>
          </a:xfrm>
          <a:prstGeom prst="rect">
            <a:avLst/>
          </a:prstGeom>
          <a:solidFill>
            <a:schemeClr val="bg1"/>
          </a:solidFill>
          <a:ln>
            <a:solidFill>
              <a:schemeClr val="tx1"/>
            </a:solidFill>
          </a:ln>
        </p:spPr>
        <p:txBody>
          <a:bodyPr wrap="square" tIns="18000" rtlCol="0">
            <a:spAutoFit/>
          </a:bodyPr>
          <a:lstStyle/>
          <a:p>
            <a:r>
              <a:rPr lang="fr-FR" sz="1200" dirty="0"/>
              <a:t>Libellé question</a:t>
            </a:r>
          </a:p>
        </p:txBody>
      </p:sp>
    </p:spTree>
    <p:extLst>
      <p:ext uri="{BB962C8B-B14F-4D97-AF65-F5344CB8AC3E}">
        <p14:creationId xmlns:p14="http://schemas.microsoft.com/office/powerpoint/2010/main" val="4133715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241A35DB-508C-4AF7-BD84-75D769740F61}" type="datetimeFigureOut">
              <a:rPr lang="fr-FR" smtClean="0"/>
              <a:t>22/03/2016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323094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241A35DB-508C-4AF7-BD84-75D769740F61}" type="datetimeFigureOut">
              <a:rPr lang="fr-FR" smtClean="0"/>
              <a:t>22/03/2016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1323662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41A35DB-508C-4AF7-BD84-75D769740F61}" type="datetimeFigureOut">
              <a:rPr lang="fr-FR" smtClean="0"/>
              <a:t>22/03/2016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3775029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241A35DB-508C-4AF7-BD84-75D769740F61}" type="datetimeFigureOut">
              <a:rPr lang="fr-FR" smtClean="0"/>
              <a:t>22/03/2016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2364139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241A35DB-508C-4AF7-BD84-75D769740F61}" type="datetimeFigureOut">
              <a:rPr lang="fr-FR" smtClean="0"/>
              <a:t>22/03/2016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248781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41A35DB-508C-4AF7-BD84-75D769740F61}" type="datetimeFigureOut">
              <a:rPr lang="fr-FR" smtClean="0"/>
              <a:t>22/03/2016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377560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41A35DB-508C-4AF7-BD84-75D769740F61}" type="datetimeFigureOut">
              <a:rPr lang="fr-FR" smtClean="0"/>
              <a:t>22/03/2016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B20C764-B954-442A-BD67-ACE7CE6B5623}" type="slidenum">
              <a:rPr lang="fr-FR" smtClean="0"/>
              <a:t>‹N°›</a:t>
            </a:fld>
            <a:endParaRPr lang="fr-FR"/>
          </a:p>
        </p:txBody>
      </p:sp>
    </p:spTree>
    <p:extLst>
      <p:ext uri="{BB962C8B-B14F-4D97-AF65-F5344CB8AC3E}">
        <p14:creationId xmlns:p14="http://schemas.microsoft.com/office/powerpoint/2010/main" val="2241817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264767"/>
            <a:ext cx="10515600" cy="671938"/>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1A35DB-508C-4AF7-BD84-75D769740F61}" type="datetimeFigureOut">
              <a:rPr lang="fr-FR" smtClean="0"/>
              <a:t>22/03/2016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0C764-B954-442A-BD67-ACE7CE6B5623}" type="slidenum">
              <a:rPr lang="fr-FR" smtClean="0"/>
              <a:t>‹N°›</a:t>
            </a:fld>
            <a:endParaRPr lang="fr-FR"/>
          </a:p>
        </p:txBody>
      </p:sp>
    </p:spTree>
    <p:extLst>
      <p:ext uri="{BB962C8B-B14F-4D97-AF65-F5344CB8AC3E}">
        <p14:creationId xmlns:p14="http://schemas.microsoft.com/office/powerpoint/2010/main" val="39637189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control" Target="../activeX/activeX7.xml"/><Relationship Id="rId13" Type="http://schemas.openxmlformats.org/officeDocument/2006/relationships/image" Target="../media/image1.wmf"/><Relationship Id="rId3" Type="http://schemas.openxmlformats.org/officeDocument/2006/relationships/control" Target="../activeX/activeX2.xml"/><Relationship Id="rId7" Type="http://schemas.openxmlformats.org/officeDocument/2006/relationships/control" Target="../activeX/activeX6.xml"/><Relationship Id="rId12"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control" Target="../activeX/activeX5.xml"/><Relationship Id="rId11" Type="http://schemas.openxmlformats.org/officeDocument/2006/relationships/control" Target="../activeX/activeX10.xml"/><Relationship Id="rId5" Type="http://schemas.openxmlformats.org/officeDocument/2006/relationships/control" Target="../activeX/activeX4.xml"/><Relationship Id="rId10" Type="http://schemas.openxmlformats.org/officeDocument/2006/relationships/control" Target="../activeX/activeX9.xml"/><Relationship Id="rId4" Type="http://schemas.openxmlformats.org/officeDocument/2006/relationships/control" Target="../activeX/activeX3.xml"/><Relationship Id="rId9" Type="http://schemas.openxmlformats.org/officeDocument/2006/relationships/control" Target="../activeX/activeX8.xml"/><Relationship Id="rId14" Type="http://schemas.openxmlformats.org/officeDocument/2006/relationships/image" Target="../media/image2.wmf"/></Relationships>
</file>

<file path=ppt/slides/_rels/slide3.xml.rels><?xml version="1.0" encoding="UTF-8" standalone="yes"?>
<Relationships xmlns="http://schemas.openxmlformats.org/package/2006/relationships"><Relationship Id="rId8" Type="http://schemas.openxmlformats.org/officeDocument/2006/relationships/control" Target="../activeX/activeX17.xml"/><Relationship Id="rId3" Type="http://schemas.openxmlformats.org/officeDocument/2006/relationships/control" Target="../activeX/activeX12.xml"/><Relationship Id="rId7" Type="http://schemas.openxmlformats.org/officeDocument/2006/relationships/control" Target="../activeX/activeX16.xml"/><Relationship Id="rId12" Type="http://schemas.openxmlformats.org/officeDocument/2006/relationships/image" Target="../media/image1.wmf"/><Relationship Id="rId2" Type="http://schemas.openxmlformats.org/officeDocument/2006/relationships/control" Target="../activeX/activeX11.xml"/><Relationship Id="rId1" Type="http://schemas.openxmlformats.org/officeDocument/2006/relationships/vmlDrawing" Target="../drawings/vmlDrawing2.vml"/><Relationship Id="rId6" Type="http://schemas.openxmlformats.org/officeDocument/2006/relationships/control" Target="../activeX/activeX15.xml"/><Relationship Id="rId11" Type="http://schemas.openxmlformats.org/officeDocument/2006/relationships/image" Target="../media/image2.wmf"/><Relationship Id="rId5" Type="http://schemas.openxmlformats.org/officeDocument/2006/relationships/control" Target="../activeX/activeX14.xml"/><Relationship Id="rId10" Type="http://schemas.openxmlformats.org/officeDocument/2006/relationships/slideLayout" Target="../slideLayouts/slideLayout2.xml"/><Relationship Id="rId4" Type="http://schemas.openxmlformats.org/officeDocument/2006/relationships/control" Target="../activeX/activeX13.xml"/><Relationship Id="rId9" Type="http://schemas.openxmlformats.org/officeDocument/2006/relationships/control" Target="../activeX/activeX18.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 Id="rId6" Type="http://schemas.openxmlformats.org/officeDocument/2006/relationships/comments" Target="../comments/commen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control" Target="../activeX/activeX25.xml"/><Relationship Id="rId13" Type="http://schemas.openxmlformats.org/officeDocument/2006/relationships/control" Target="../activeX/activeX30.xml"/><Relationship Id="rId18" Type="http://schemas.openxmlformats.org/officeDocument/2006/relationships/comments" Target="../comments/comment4.xml"/><Relationship Id="rId3" Type="http://schemas.openxmlformats.org/officeDocument/2006/relationships/control" Target="../activeX/activeX20.xml"/><Relationship Id="rId7" Type="http://schemas.openxmlformats.org/officeDocument/2006/relationships/control" Target="../activeX/activeX24.xml"/><Relationship Id="rId12" Type="http://schemas.openxmlformats.org/officeDocument/2006/relationships/control" Target="../activeX/activeX29.xml"/><Relationship Id="rId17" Type="http://schemas.openxmlformats.org/officeDocument/2006/relationships/image" Target="../media/image1.wmf"/><Relationship Id="rId2" Type="http://schemas.openxmlformats.org/officeDocument/2006/relationships/control" Target="../activeX/activeX19.xml"/><Relationship Id="rId16" Type="http://schemas.openxmlformats.org/officeDocument/2006/relationships/image" Target="../media/image2.wmf"/><Relationship Id="rId1" Type="http://schemas.openxmlformats.org/officeDocument/2006/relationships/vmlDrawing" Target="../drawings/vmlDrawing3.vml"/><Relationship Id="rId6" Type="http://schemas.openxmlformats.org/officeDocument/2006/relationships/control" Target="../activeX/activeX23.xml"/><Relationship Id="rId11" Type="http://schemas.openxmlformats.org/officeDocument/2006/relationships/control" Target="../activeX/activeX28.xml"/><Relationship Id="rId5" Type="http://schemas.openxmlformats.org/officeDocument/2006/relationships/control" Target="../activeX/activeX22.xml"/><Relationship Id="rId15" Type="http://schemas.openxmlformats.org/officeDocument/2006/relationships/image" Target="../media/image9.png"/><Relationship Id="rId10" Type="http://schemas.openxmlformats.org/officeDocument/2006/relationships/control" Target="../activeX/activeX27.xml"/><Relationship Id="rId4" Type="http://schemas.openxmlformats.org/officeDocument/2006/relationships/control" Target="../activeX/activeX21.xml"/><Relationship Id="rId9" Type="http://schemas.openxmlformats.org/officeDocument/2006/relationships/control" Target="../activeX/activeX26.xml"/><Relationship Id="rId14"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comments" Target="../comments/comment5.xml"/><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comments" Target="../comments/comment6.xml"/><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comments" Target="../comments/comment7.xml"/><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comments" Target="../comments/comment8.xml"/><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control" Target="../activeX/activeX37.xml"/><Relationship Id="rId13" Type="http://schemas.openxmlformats.org/officeDocument/2006/relationships/image" Target="../media/image1.wmf"/><Relationship Id="rId3" Type="http://schemas.openxmlformats.org/officeDocument/2006/relationships/control" Target="../activeX/activeX32.xml"/><Relationship Id="rId7" Type="http://schemas.openxmlformats.org/officeDocument/2006/relationships/control" Target="../activeX/activeX36.xml"/><Relationship Id="rId12" Type="http://schemas.openxmlformats.org/officeDocument/2006/relationships/slideLayout" Target="../slideLayouts/slideLayout4.xml"/><Relationship Id="rId2" Type="http://schemas.openxmlformats.org/officeDocument/2006/relationships/control" Target="../activeX/activeX31.xml"/><Relationship Id="rId1" Type="http://schemas.openxmlformats.org/officeDocument/2006/relationships/vmlDrawing" Target="../drawings/vmlDrawing4.vml"/><Relationship Id="rId6" Type="http://schemas.openxmlformats.org/officeDocument/2006/relationships/control" Target="../activeX/activeX35.xml"/><Relationship Id="rId11" Type="http://schemas.openxmlformats.org/officeDocument/2006/relationships/control" Target="../activeX/activeX40.xml"/><Relationship Id="rId5" Type="http://schemas.openxmlformats.org/officeDocument/2006/relationships/control" Target="../activeX/activeX34.xml"/><Relationship Id="rId10" Type="http://schemas.openxmlformats.org/officeDocument/2006/relationships/control" Target="../activeX/activeX39.xml"/><Relationship Id="rId4" Type="http://schemas.openxmlformats.org/officeDocument/2006/relationships/control" Target="../activeX/activeX33.xml"/><Relationship Id="rId9" Type="http://schemas.openxmlformats.org/officeDocument/2006/relationships/control" Target="../activeX/activeX38.xml"/><Relationship Id="rId14" Type="http://schemas.openxmlformats.org/officeDocument/2006/relationships/image" Target="../media/image2.wmf"/></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comments" Target="../comments/comment9.xml"/><Relationship Id="rId2"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comments" Target="../comments/comment10.xml"/><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comments" Target="../comments/comment11.xm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omments" Target="../comments/comment12.xml"/><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control" Target="../activeX/activeX47.xml"/><Relationship Id="rId13" Type="http://schemas.openxmlformats.org/officeDocument/2006/relationships/image" Target="../media/image1.wmf"/><Relationship Id="rId3" Type="http://schemas.openxmlformats.org/officeDocument/2006/relationships/control" Target="../activeX/activeX42.xml"/><Relationship Id="rId7" Type="http://schemas.openxmlformats.org/officeDocument/2006/relationships/control" Target="../activeX/activeX46.xml"/><Relationship Id="rId12" Type="http://schemas.openxmlformats.org/officeDocument/2006/relationships/slideLayout" Target="../slideLayouts/slideLayout4.xml"/><Relationship Id="rId2" Type="http://schemas.openxmlformats.org/officeDocument/2006/relationships/control" Target="../activeX/activeX41.xml"/><Relationship Id="rId1" Type="http://schemas.openxmlformats.org/officeDocument/2006/relationships/vmlDrawing" Target="../drawings/vmlDrawing5.vml"/><Relationship Id="rId6" Type="http://schemas.openxmlformats.org/officeDocument/2006/relationships/control" Target="../activeX/activeX45.xml"/><Relationship Id="rId11" Type="http://schemas.openxmlformats.org/officeDocument/2006/relationships/control" Target="../activeX/activeX50.xml"/><Relationship Id="rId5" Type="http://schemas.openxmlformats.org/officeDocument/2006/relationships/control" Target="../activeX/activeX44.xml"/><Relationship Id="rId10" Type="http://schemas.openxmlformats.org/officeDocument/2006/relationships/control" Target="../activeX/activeX49.xml"/><Relationship Id="rId4" Type="http://schemas.openxmlformats.org/officeDocument/2006/relationships/control" Target="../activeX/activeX43.xml"/><Relationship Id="rId9" Type="http://schemas.openxmlformats.org/officeDocument/2006/relationships/control" Target="../activeX/activeX48.xml"/><Relationship Id="rId14" Type="http://schemas.openxmlformats.org/officeDocument/2006/relationships/image" Target="../media/image2.wmf"/></Relationships>
</file>

<file path=ppt/slides/_rels/slide18.xml.rels><?xml version="1.0" encoding="UTF-8" standalone="yes"?>
<Relationships xmlns="http://schemas.openxmlformats.org/package/2006/relationships"><Relationship Id="rId8" Type="http://schemas.openxmlformats.org/officeDocument/2006/relationships/control" Target="../activeX/activeX57.xml"/><Relationship Id="rId13" Type="http://schemas.openxmlformats.org/officeDocument/2006/relationships/image" Target="../media/image2.wmf"/><Relationship Id="rId3" Type="http://schemas.openxmlformats.org/officeDocument/2006/relationships/control" Target="../activeX/activeX52.xml"/><Relationship Id="rId7" Type="http://schemas.openxmlformats.org/officeDocument/2006/relationships/control" Target="../activeX/activeX56.xml"/><Relationship Id="rId12" Type="http://schemas.openxmlformats.org/officeDocument/2006/relationships/image" Target="../media/image1.wmf"/><Relationship Id="rId2" Type="http://schemas.openxmlformats.org/officeDocument/2006/relationships/control" Target="../activeX/activeX51.xml"/><Relationship Id="rId1" Type="http://schemas.openxmlformats.org/officeDocument/2006/relationships/vmlDrawing" Target="../drawings/vmlDrawing6.vml"/><Relationship Id="rId6" Type="http://schemas.openxmlformats.org/officeDocument/2006/relationships/control" Target="../activeX/activeX55.xml"/><Relationship Id="rId11" Type="http://schemas.openxmlformats.org/officeDocument/2006/relationships/image" Target="../media/image26.png"/><Relationship Id="rId5" Type="http://schemas.openxmlformats.org/officeDocument/2006/relationships/control" Target="../activeX/activeX54.xml"/><Relationship Id="rId10" Type="http://schemas.openxmlformats.org/officeDocument/2006/relationships/slideLayout" Target="../slideLayouts/slideLayout4.xml"/><Relationship Id="rId4" Type="http://schemas.openxmlformats.org/officeDocument/2006/relationships/control" Target="../activeX/activeX53.xml"/><Relationship Id="rId9" Type="http://schemas.openxmlformats.org/officeDocument/2006/relationships/control" Target="../activeX/activeX58.xml"/><Relationship Id="rId14" Type="http://schemas.openxmlformats.org/officeDocument/2006/relationships/comments" Target="../comments/comment13.xml"/></Relationships>
</file>

<file path=ppt/slides/_rels/slide19.xml.rels><?xml version="1.0" encoding="UTF-8" standalone="yes"?>
<Relationships xmlns="http://schemas.openxmlformats.org/package/2006/relationships"><Relationship Id="rId8" Type="http://schemas.openxmlformats.org/officeDocument/2006/relationships/control" Target="../activeX/activeX65.xml"/><Relationship Id="rId13" Type="http://schemas.openxmlformats.org/officeDocument/2006/relationships/image" Target="../media/image2.wmf"/><Relationship Id="rId3" Type="http://schemas.openxmlformats.org/officeDocument/2006/relationships/control" Target="../activeX/activeX60.xml"/><Relationship Id="rId7" Type="http://schemas.openxmlformats.org/officeDocument/2006/relationships/control" Target="../activeX/activeX64.xml"/><Relationship Id="rId12" Type="http://schemas.openxmlformats.org/officeDocument/2006/relationships/image" Target="../media/image1.wmf"/><Relationship Id="rId2" Type="http://schemas.openxmlformats.org/officeDocument/2006/relationships/control" Target="../activeX/activeX59.xml"/><Relationship Id="rId1" Type="http://schemas.openxmlformats.org/officeDocument/2006/relationships/vmlDrawing" Target="../drawings/vmlDrawing7.vml"/><Relationship Id="rId6" Type="http://schemas.openxmlformats.org/officeDocument/2006/relationships/control" Target="../activeX/activeX63.xml"/><Relationship Id="rId11" Type="http://schemas.openxmlformats.org/officeDocument/2006/relationships/image" Target="../media/image27.png"/><Relationship Id="rId5" Type="http://schemas.openxmlformats.org/officeDocument/2006/relationships/control" Target="../activeX/activeX62.xml"/><Relationship Id="rId10" Type="http://schemas.openxmlformats.org/officeDocument/2006/relationships/slideLayout" Target="../slideLayouts/slideLayout2.xml"/><Relationship Id="rId4" Type="http://schemas.openxmlformats.org/officeDocument/2006/relationships/control" Target="../activeX/activeX61.xml"/><Relationship Id="rId9" Type="http://schemas.openxmlformats.org/officeDocument/2006/relationships/control" Target="../activeX/activeX66.xml"/><Relationship Id="rId14" Type="http://schemas.openxmlformats.org/officeDocument/2006/relationships/comments" Target="../comments/comment14.xml"/></Relationships>
</file>

<file path=ppt/slides/_rels/slide20.xml.rels><?xml version="1.0" encoding="UTF-8" standalone="yes"?>
<Relationships xmlns="http://schemas.openxmlformats.org/package/2006/relationships"><Relationship Id="rId8" Type="http://schemas.openxmlformats.org/officeDocument/2006/relationships/control" Target="../activeX/activeX73.xml"/><Relationship Id="rId3" Type="http://schemas.openxmlformats.org/officeDocument/2006/relationships/control" Target="../activeX/activeX68.xml"/><Relationship Id="rId7" Type="http://schemas.openxmlformats.org/officeDocument/2006/relationships/control" Target="../activeX/activeX72.xml"/><Relationship Id="rId12" Type="http://schemas.openxmlformats.org/officeDocument/2006/relationships/image" Target="../media/image2.wmf"/><Relationship Id="rId2" Type="http://schemas.openxmlformats.org/officeDocument/2006/relationships/control" Target="../activeX/activeX67.xml"/><Relationship Id="rId1" Type="http://schemas.openxmlformats.org/officeDocument/2006/relationships/vmlDrawing" Target="../drawings/vmlDrawing8.vml"/><Relationship Id="rId6" Type="http://schemas.openxmlformats.org/officeDocument/2006/relationships/control" Target="../activeX/activeX71.xml"/><Relationship Id="rId11" Type="http://schemas.openxmlformats.org/officeDocument/2006/relationships/image" Target="../media/image1.wmf"/><Relationship Id="rId5" Type="http://schemas.openxmlformats.org/officeDocument/2006/relationships/control" Target="../activeX/activeX70.xml"/><Relationship Id="rId10" Type="http://schemas.openxmlformats.org/officeDocument/2006/relationships/slideLayout" Target="../slideLayouts/slideLayout2.xml"/><Relationship Id="rId4" Type="http://schemas.openxmlformats.org/officeDocument/2006/relationships/control" Target="../activeX/activeX69.xml"/><Relationship Id="rId9" Type="http://schemas.openxmlformats.org/officeDocument/2006/relationships/control" Target="../activeX/activeX74.xml"/></Relationships>
</file>

<file path=ppt/slides/_rels/slide21.xml.rels><?xml version="1.0" encoding="UTF-8" standalone="yes"?>
<Relationships xmlns="http://schemas.openxmlformats.org/package/2006/relationships"><Relationship Id="rId8" Type="http://schemas.openxmlformats.org/officeDocument/2006/relationships/control" Target="../activeX/activeX81.xml"/><Relationship Id="rId13" Type="http://schemas.openxmlformats.org/officeDocument/2006/relationships/image" Target="../media/image2.wmf"/><Relationship Id="rId3" Type="http://schemas.openxmlformats.org/officeDocument/2006/relationships/control" Target="../activeX/activeX76.xml"/><Relationship Id="rId7" Type="http://schemas.openxmlformats.org/officeDocument/2006/relationships/control" Target="../activeX/activeX80.xml"/><Relationship Id="rId12" Type="http://schemas.openxmlformats.org/officeDocument/2006/relationships/slideLayout" Target="../slideLayouts/slideLayout2.xml"/><Relationship Id="rId2" Type="http://schemas.openxmlformats.org/officeDocument/2006/relationships/control" Target="../activeX/activeX75.xml"/><Relationship Id="rId1" Type="http://schemas.openxmlformats.org/officeDocument/2006/relationships/vmlDrawing" Target="../drawings/vmlDrawing9.vml"/><Relationship Id="rId6" Type="http://schemas.openxmlformats.org/officeDocument/2006/relationships/control" Target="../activeX/activeX79.xml"/><Relationship Id="rId11" Type="http://schemas.openxmlformats.org/officeDocument/2006/relationships/control" Target="../activeX/activeX84.xml"/><Relationship Id="rId5" Type="http://schemas.openxmlformats.org/officeDocument/2006/relationships/control" Target="../activeX/activeX78.xml"/><Relationship Id="rId10" Type="http://schemas.openxmlformats.org/officeDocument/2006/relationships/control" Target="../activeX/activeX83.xml"/><Relationship Id="rId4" Type="http://schemas.openxmlformats.org/officeDocument/2006/relationships/control" Target="../activeX/activeX77.xml"/><Relationship Id="rId9" Type="http://schemas.openxmlformats.org/officeDocument/2006/relationships/control" Target="../activeX/activeX82.xml"/><Relationship Id="rId14" Type="http://schemas.openxmlformats.org/officeDocument/2006/relationships/image" Target="../media/image1.wmf"/></Relationships>
</file>

<file path=ppt/slides/_rels/slide22.xml.rels><?xml version="1.0" encoding="UTF-8" standalone="yes"?>
<Relationships xmlns="http://schemas.openxmlformats.org/package/2006/relationships"><Relationship Id="rId8" Type="http://schemas.openxmlformats.org/officeDocument/2006/relationships/control" Target="../activeX/activeX91.xml"/><Relationship Id="rId13" Type="http://schemas.openxmlformats.org/officeDocument/2006/relationships/image" Target="../media/image2.wmf"/><Relationship Id="rId3" Type="http://schemas.openxmlformats.org/officeDocument/2006/relationships/control" Target="../activeX/activeX86.xml"/><Relationship Id="rId7" Type="http://schemas.openxmlformats.org/officeDocument/2006/relationships/control" Target="../activeX/activeX90.xml"/><Relationship Id="rId12" Type="http://schemas.openxmlformats.org/officeDocument/2006/relationships/slideLayout" Target="../slideLayouts/slideLayout2.xml"/><Relationship Id="rId2" Type="http://schemas.openxmlformats.org/officeDocument/2006/relationships/control" Target="../activeX/activeX85.xml"/><Relationship Id="rId1" Type="http://schemas.openxmlformats.org/officeDocument/2006/relationships/vmlDrawing" Target="../drawings/vmlDrawing10.vml"/><Relationship Id="rId6" Type="http://schemas.openxmlformats.org/officeDocument/2006/relationships/control" Target="../activeX/activeX89.xml"/><Relationship Id="rId11" Type="http://schemas.openxmlformats.org/officeDocument/2006/relationships/control" Target="../activeX/activeX94.xml"/><Relationship Id="rId5" Type="http://schemas.openxmlformats.org/officeDocument/2006/relationships/control" Target="../activeX/activeX88.xml"/><Relationship Id="rId10" Type="http://schemas.openxmlformats.org/officeDocument/2006/relationships/control" Target="../activeX/activeX93.xml"/><Relationship Id="rId4" Type="http://schemas.openxmlformats.org/officeDocument/2006/relationships/control" Target="../activeX/activeX87.xml"/><Relationship Id="rId9" Type="http://schemas.openxmlformats.org/officeDocument/2006/relationships/control" Target="../activeX/activeX92.xml"/><Relationship Id="rId14" Type="http://schemas.openxmlformats.org/officeDocument/2006/relationships/image" Target="../media/image1.wmf"/></Relationships>
</file>

<file path=ppt/slides/_rels/slide23.xml.rels><?xml version="1.0" encoding="UTF-8" standalone="yes"?>
<Relationships xmlns="http://schemas.openxmlformats.org/package/2006/relationships"><Relationship Id="rId3" Type="http://schemas.openxmlformats.org/officeDocument/2006/relationships/comments" Target="../comments/comment15.xm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omments" Target="../comments/comment16.xm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omments" Target="../comments/comment17.xml"/><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control" Target="../activeX/activeX101.xml"/><Relationship Id="rId13" Type="http://schemas.openxmlformats.org/officeDocument/2006/relationships/image" Target="../media/image2.wmf"/><Relationship Id="rId3" Type="http://schemas.openxmlformats.org/officeDocument/2006/relationships/control" Target="../activeX/activeX96.xml"/><Relationship Id="rId7" Type="http://schemas.openxmlformats.org/officeDocument/2006/relationships/control" Target="../activeX/activeX100.xml"/><Relationship Id="rId12" Type="http://schemas.openxmlformats.org/officeDocument/2006/relationships/slideLayout" Target="../slideLayouts/slideLayout2.xml"/><Relationship Id="rId2" Type="http://schemas.openxmlformats.org/officeDocument/2006/relationships/control" Target="../activeX/activeX95.xml"/><Relationship Id="rId1" Type="http://schemas.openxmlformats.org/officeDocument/2006/relationships/vmlDrawing" Target="../drawings/vmlDrawing11.vml"/><Relationship Id="rId6" Type="http://schemas.openxmlformats.org/officeDocument/2006/relationships/control" Target="../activeX/activeX99.xml"/><Relationship Id="rId11" Type="http://schemas.openxmlformats.org/officeDocument/2006/relationships/control" Target="../activeX/activeX104.xml"/><Relationship Id="rId5" Type="http://schemas.openxmlformats.org/officeDocument/2006/relationships/control" Target="../activeX/activeX98.xml"/><Relationship Id="rId10" Type="http://schemas.openxmlformats.org/officeDocument/2006/relationships/control" Target="../activeX/activeX103.xml"/><Relationship Id="rId4" Type="http://schemas.openxmlformats.org/officeDocument/2006/relationships/control" Target="../activeX/activeX97.xml"/><Relationship Id="rId9" Type="http://schemas.openxmlformats.org/officeDocument/2006/relationships/control" Target="../activeX/activeX102.xml"/><Relationship Id="rId14" Type="http://schemas.openxmlformats.org/officeDocument/2006/relationships/image" Target="../media/image1.wmf"/></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comments" Target="../comments/comment18.xml"/><Relationship Id="rId5" Type="http://schemas.openxmlformats.org/officeDocument/2006/relationships/image" Target="../media/image34.pn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comments" Target="../comments/comment19.xml"/><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comments" Target="../comments/comment20.xm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comments" Target="../comments/comment21.xml"/><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comments" Target="../comments/comment22.xml"/><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control" Target="../activeX/activeX111.xml"/><Relationship Id="rId13" Type="http://schemas.openxmlformats.org/officeDocument/2006/relationships/image" Target="../media/image1.wmf"/><Relationship Id="rId3" Type="http://schemas.openxmlformats.org/officeDocument/2006/relationships/control" Target="../activeX/activeX106.xml"/><Relationship Id="rId7" Type="http://schemas.openxmlformats.org/officeDocument/2006/relationships/control" Target="../activeX/activeX110.xml"/><Relationship Id="rId12" Type="http://schemas.openxmlformats.org/officeDocument/2006/relationships/image" Target="../media/image2.wmf"/><Relationship Id="rId2" Type="http://schemas.openxmlformats.org/officeDocument/2006/relationships/control" Target="../activeX/activeX105.xml"/><Relationship Id="rId1" Type="http://schemas.openxmlformats.org/officeDocument/2006/relationships/vmlDrawing" Target="../drawings/vmlDrawing12.vml"/><Relationship Id="rId6" Type="http://schemas.openxmlformats.org/officeDocument/2006/relationships/control" Target="../activeX/activeX109.xml"/><Relationship Id="rId11" Type="http://schemas.openxmlformats.org/officeDocument/2006/relationships/image" Target="../media/image39.png"/><Relationship Id="rId5" Type="http://schemas.openxmlformats.org/officeDocument/2006/relationships/control" Target="../activeX/activeX108.xml"/><Relationship Id="rId10" Type="http://schemas.openxmlformats.org/officeDocument/2006/relationships/slideLayout" Target="../slideLayouts/slideLayout2.xml"/><Relationship Id="rId4" Type="http://schemas.openxmlformats.org/officeDocument/2006/relationships/control" Target="../activeX/activeX107.xml"/><Relationship Id="rId9" Type="http://schemas.openxmlformats.org/officeDocument/2006/relationships/control" Target="../activeX/activeX112.xml"/><Relationship Id="rId14" Type="http://schemas.openxmlformats.org/officeDocument/2006/relationships/comments" Target="../comments/commen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a:t>Niveau 3 </a:t>
            </a:r>
          </a:p>
        </p:txBody>
      </p:sp>
      <p:sp>
        <p:nvSpPr>
          <p:cNvPr id="3" name="Sous-titre 2"/>
          <p:cNvSpPr>
            <a:spLocks noGrp="1"/>
          </p:cNvSpPr>
          <p:nvPr>
            <p:ph type="subTitle" idx="1"/>
          </p:nvPr>
        </p:nvSpPr>
        <p:spPr/>
        <p:txBody>
          <a:bodyPr/>
          <a:lstStyle/>
          <a:p>
            <a:r>
              <a:rPr lang="fr-FR" dirty="0"/>
              <a:t>QCM</a:t>
            </a:r>
          </a:p>
          <a:p>
            <a:r>
              <a:rPr lang="fr-FR" i="1" dirty="0"/>
              <a:t>Les bonnes réponses sont soulignées</a:t>
            </a:r>
          </a:p>
          <a:p>
            <a:r>
              <a:rPr lang="fr-FR" i="1" dirty="0"/>
              <a:t>S'il s'agit d'images, elles sont encadrées</a:t>
            </a:r>
          </a:p>
        </p:txBody>
      </p:sp>
    </p:spTree>
    <p:extLst>
      <p:ext uri="{BB962C8B-B14F-4D97-AF65-F5344CB8AC3E}">
        <p14:creationId xmlns:p14="http://schemas.microsoft.com/office/powerpoint/2010/main" val="2458822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texte 8"/>
          <p:cNvSpPr>
            <a:spLocks noGrp="1"/>
          </p:cNvSpPr>
          <p:nvPr>
            <p:ph type="body" sz="quarter" idx="15"/>
          </p:nvPr>
        </p:nvSpPr>
        <p:spPr/>
        <p:txBody>
          <a:bodyPr/>
          <a:lstStyle/>
          <a:p>
            <a:r>
              <a:rPr lang="fr-FR" dirty="0"/>
              <a:t>Pour ajouter des boutons à la barre d'outils Accès rapide on peut :	1/2</a:t>
            </a:r>
          </a:p>
        </p:txBody>
      </p:sp>
      <p:sp>
        <p:nvSpPr>
          <p:cNvPr id="5" name="Titre 4"/>
          <p:cNvSpPr>
            <a:spLocks noGrp="1"/>
          </p:cNvSpPr>
          <p:nvPr>
            <p:ph type="title"/>
          </p:nvPr>
        </p:nvSpPr>
        <p:spPr/>
        <p:txBody>
          <a:bodyPr/>
          <a:lstStyle/>
          <a:p>
            <a:r>
              <a:rPr lang="fr-FR" dirty="0"/>
              <a:t>Personnaliser l'environnement</a:t>
            </a:r>
          </a:p>
        </p:txBody>
      </p:sp>
      <p:sp>
        <p:nvSpPr>
          <p:cNvPr id="6" name="Espace réservé du texte 5"/>
          <p:cNvSpPr>
            <a:spLocks noGrp="1"/>
          </p:cNvSpPr>
          <p:nvPr>
            <p:ph type="body" sz="quarter" idx="13"/>
          </p:nvPr>
        </p:nvSpPr>
        <p:spPr/>
        <p:txBody>
          <a:bodyPr/>
          <a:lstStyle/>
          <a:p>
            <a:r>
              <a:rPr lang="fr-FR" dirty="0"/>
              <a:t>Q1</a:t>
            </a:r>
          </a:p>
        </p:txBody>
      </p:sp>
      <p:sp>
        <p:nvSpPr>
          <p:cNvPr id="7" name="Espace réservé du texte 6"/>
          <p:cNvSpPr>
            <a:spLocks noGrp="1"/>
          </p:cNvSpPr>
          <p:nvPr>
            <p:ph type="body" sz="quarter" idx="14"/>
          </p:nvPr>
        </p:nvSpPr>
        <p:spPr/>
        <p:txBody>
          <a:bodyPr/>
          <a:lstStyle/>
          <a:p>
            <a:r>
              <a:rPr lang="fr-FR" dirty="0"/>
              <a:t>Personnaliser la barre d'outils accès rapide</a:t>
            </a:r>
          </a:p>
        </p:txBody>
      </p:sp>
      <p:graphicFrame>
        <p:nvGraphicFramePr>
          <p:cNvPr id="10" name="Espace réservé du contenu 6"/>
          <p:cNvGraphicFramePr>
            <a:graphicFrameLocks noGrp="1"/>
          </p:cNvGraphicFramePr>
          <p:nvPr>
            <p:ph idx="1"/>
            <p:extLst>
              <p:ext uri="{D42A27DB-BD31-4B8C-83A1-F6EECF244321}">
                <p14:modId xmlns:p14="http://schemas.microsoft.com/office/powerpoint/2010/main" val="1047901120"/>
              </p:ext>
            </p:extLst>
          </p:nvPr>
        </p:nvGraphicFramePr>
        <p:xfrm>
          <a:off x="693232" y="2219649"/>
          <a:ext cx="10515600" cy="4134850"/>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420130">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742944">
                <a:tc>
                  <a:txBody>
                    <a:bodyPr/>
                    <a:lstStyle/>
                    <a:p>
                      <a:r>
                        <a:rPr lang="fr-FR" dirty="0"/>
                        <a:t>Cliquer sur le bouton Personnaliser la barre d'outils Accès rapide et cocher les commandes désirées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742944">
                <a:tc>
                  <a:txBody>
                    <a:bodyPr/>
                    <a:lstStyle/>
                    <a:p>
                      <a:r>
                        <a:rPr lang="fr-FR" dirty="0"/>
                        <a:t>Faire glisser le bouton de commande désiré du ruban vers la barre d'outils Accès rapide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742944">
                <a:tc>
                  <a:txBody>
                    <a:bodyPr/>
                    <a:lstStyle/>
                    <a:p>
                      <a:r>
                        <a:rPr lang="fr-FR" dirty="0"/>
                        <a:t>Cliquer droit sur le</a:t>
                      </a:r>
                      <a:r>
                        <a:rPr lang="fr-FR" baseline="0" dirty="0"/>
                        <a:t> bouton de commande désiré et choisir Ajouter à la barre d'outils Accès rapide</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742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Faire un Copier/Coller du bouton de commande désiré du ruban sur la barre d'outils Accès rapide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742944">
                <a:tc>
                  <a:txBody>
                    <a:bodyPr/>
                    <a:lstStyle/>
                    <a:p>
                      <a:r>
                        <a:rPr lang="fr-FR" dirty="0"/>
                        <a:t>Onglet Fichier </a:t>
                      </a:r>
                      <a:r>
                        <a:rPr lang="fr-FR" dirty="0">
                          <a:sym typeface="Wingdings" panose="05000000000000000000" pitchFamily="2" charset="2"/>
                        </a:rPr>
                        <a:t> Options  Barre d'outils Accès rapide  Ajouter les boutons désirés</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1897912"/>
                  </a:ext>
                </a:extLst>
              </a:tr>
            </a:tbl>
          </a:graphicData>
        </a:graphic>
      </p:graphicFrame>
    </p:spTree>
    <p:controls>
      <mc:AlternateContent xmlns:mc="http://schemas.openxmlformats.org/markup-compatibility/2006">
        <mc:Choice xmlns:v="urn:schemas-microsoft-com:vml" Requires="v">
          <p:control spid="2540" name="CheckBox2" r:id="rId2" imgW="171360" imgH="190440"/>
        </mc:Choice>
        <mc:Fallback>
          <p:control name="CheckBox2" r:id="rId2" imgW="171360" imgH="190440">
            <p:pic>
              <p:nvPicPr>
                <p:cNvPr id="11" name="CheckBox2"/>
                <p:cNvPicPr>
                  <a:picLocks/>
                </p:cNvPicPr>
                <p:nvPr/>
              </p:nvPicPr>
              <p:blipFill>
                <a:blip r:embed="rId13"/>
                <a:stretch>
                  <a:fillRect/>
                </a:stretch>
              </p:blipFill>
              <p:spPr>
                <a:xfrm>
                  <a:off x="9003804" y="2811747"/>
                  <a:ext cx="169156" cy="191273"/>
                </a:xfrm>
                <a:prstGeom prst="rect">
                  <a:avLst/>
                </a:prstGeom>
              </p:spPr>
            </p:pic>
          </p:control>
        </mc:Fallback>
      </mc:AlternateContent>
      <mc:AlternateContent xmlns:mc="http://schemas.openxmlformats.org/markup-compatibility/2006">
        <mc:Choice xmlns:v="urn:schemas-microsoft-com:vml" Requires="v">
          <p:control spid="2541" name="CheckBox3" r:id="rId3" imgW="171360" imgH="190440"/>
        </mc:Choice>
        <mc:Fallback>
          <p:control name="CheckBox3" r:id="rId3" imgW="171360" imgH="190440">
            <p:pic>
              <p:nvPicPr>
                <p:cNvPr id="12" name="CheckBox3"/>
                <p:cNvPicPr>
                  <a:picLocks/>
                </p:cNvPicPr>
                <p:nvPr/>
              </p:nvPicPr>
              <p:blipFill>
                <a:blip r:embed="rId14"/>
                <a:stretch>
                  <a:fillRect/>
                </a:stretch>
              </p:blipFill>
              <p:spPr>
                <a:xfrm>
                  <a:off x="10448875" y="2811747"/>
                  <a:ext cx="169156" cy="191273"/>
                </a:xfrm>
                <a:prstGeom prst="rect">
                  <a:avLst/>
                </a:prstGeom>
              </p:spPr>
            </p:pic>
          </p:control>
        </mc:Fallback>
      </mc:AlternateContent>
      <mc:AlternateContent xmlns:mc="http://schemas.openxmlformats.org/markup-compatibility/2006">
        <mc:Choice xmlns:v="urn:schemas-microsoft-com:vml" Requires="v">
          <p:control spid="2542" name="CheckBox4" r:id="rId4" imgW="171360" imgH="190440"/>
        </mc:Choice>
        <mc:Fallback>
          <p:control name="CheckBox4" r:id="rId4" imgW="171360" imgH="190440">
            <p:pic>
              <p:nvPicPr>
                <p:cNvPr id="13" name="CheckBox4"/>
                <p:cNvPicPr>
                  <a:picLocks/>
                </p:cNvPicPr>
                <p:nvPr/>
              </p:nvPicPr>
              <p:blipFill>
                <a:blip r:embed="rId14"/>
                <a:stretch>
                  <a:fillRect/>
                </a:stretch>
              </p:blipFill>
              <p:spPr>
                <a:xfrm>
                  <a:off x="9015863" y="3564392"/>
                  <a:ext cx="169156" cy="191273"/>
                </a:xfrm>
                <a:prstGeom prst="rect">
                  <a:avLst/>
                </a:prstGeom>
              </p:spPr>
            </p:pic>
          </p:control>
        </mc:Fallback>
      </mc:AlternateContent>
      <mc:AlternateContent xmlns:mc="http://schemas.openxmlformats.org/markup-compatibility/2006">
        <mc:Choice xmlns:v="urn:schemas-microsoft-com:vml" Requires="v">
          <p:control spid="2543" name="CheckBox5" r:id="rId5" imgW="171360" imgH="190440"/>
        </mc:Choice>
        <mc:Fallback>
          <p:control name="CheckBox5" r:id="rId5" imgW="171360" imgH="190440">
            <p:pic>
              <p:nvPicPr>
                <p:cNvPr id="14" name="CheckBox5"/>
                <p:cNvPicPr>
                  <a:picLocks/>
                </p:cNvPicPr>
                <p:nvPr/>
              </p:nvPicPr>
              <p:blipFill>
                <a:blip r:embed="rId13"/>
                <a:stretch>
                  <a:fillRect/>
                </a:stretch>
              </p:blipFill>
              <p:spPr>
                <a:xfrm>
                  <a:off x="9015863" y="4317037"/>
                  <a:ext cx="169156" cy="191273"/>
                </a:xfrm>
                <a:prstGeom prst="rect">
                  <a:avLst/>
                </a:prstGeom>
              </p:spPr>
            </p:pic>
          </p:control>
        </mc:Fallback>
      </mc:AlternateContent>
      <mc:AlternateContent xmlns:mc="http://schemas.openxmlformats.org/markup-compatibility/2006">
        <mc:Choice xmlns:v="urn:schemas-microsoft-com:vml" Requires="v">
          <p:control spid="2544" name="CheckBox6" r:id="rId6" imgW="171360" imgH="190440"/>
        </mc:Choice>
        <mc:Fallback>
          <p:control name="CheckBox6" r:id="rId6" imgW="171360" imgH="190440">
            <p:pic>
              <p:nvPicPr>
                <p:cNvPr id="15" name="CheckBox6"/>
                <p:cNvPicPr>
                  <a:picLocks/>
                </p:cNvPicPr>
                <p:nvPr/>
              </p:nvPicPr>
              <p:blipFill>
                <a:blip r:embed="rId14"/>
                <a:stretch>
                  <a:fillRect/>
                </a:stretch>
              </p:blipFill>
              <p:spPr>
                <a:xfrm>
                  <a:off x="9015863" y="5069682"/>
                  <a:ext cx="169156" cy="191273"/>
                </a:xfrm>
                <a:prstGeom prst="rect">
                  <a:avLst/>
                </a:prstGeom>
              </p:spPr>
            </p:pic>
          </p:control>
        </mc:Fallback>
      </mc:AlternateContent>
      <mc:AlternateContent xmlns:mc="http://schemas.openxmlformats.org/markup-compatibility/2006">
        <mc:Choice xmlns:v="urn:schemas-microsoft-com:vml" Requires="v">
          <p:control spid="2545" name="CheckBox7" r:id="rId7" imgW="171360" imgH="190440"/>
        </mc:Choice>
        <mc:Fallback>
          <p:control name="CheckBox7" r:id="rId7" imgW="171360" imgH="190440">
            <p:pic>
              <p:nvPicPr>
                <p:cNvPr id="16" name="CheckBox7"/>
                <p:cNvPicPr>
                  <a:picLocks/>
                </p:cNvPicPr>
                <p:nvPr/>
              </p:nvPicPr>
              <p:blipFill>
                <a:blip r:embed="rId14"/>
                <a:stretch>
                  <a:fillRect/>
                </a:stretch>
              </p:blipFill>
              <p:spPr>
                <a:xfrm>
                  <a:off x="10448875" y="5822325"/>
                  <a:ext cx="169156" cy="191273"/>
                </a:xfrm>
                <a:prstGeom prst="rect">
                  <a:avLst/>
                </a:prstGeom>
              </p:spPr>
            </p:pic>
          </p:control>
        </mc:Fallback>
      </mc:AlternateContent>
      <mc:AlternateContent xmlns:mc="http://schemas.openxmlformats.org/markup-compatibility/2006">
        <mc:Choice xmlns:v="urn:schemas-microsoft-com:vml" Requires="v">
          <p:control spid="2546" name="CheckBox8" r:id="rId8" imgW="171360" imgH="190440"/>
        </mc:Choice>
        <mc:Fallback>
          <p:control name="CheckBox8" r:id="rId8" imgW="171360" imgH="190440">
            <p:pic>
              <p:nvPicPr>
                <p:cNvPr id="17" name="CheckBox8"/>
                <p:cNvPicPr>
                  <a:picLocks/>
                </p:cNvPicPr>
                <p:nvPr/>
              </p:nvPicPr>
              <p:blipFill>
                <a:blip r:embed="rId13"/>
                <a:stretch>
                  <a:fillRect/>
                </a:stretch>
              </p:blipFill>
              <p:spPr>
                <a:xfrm>
                  <a:off x="10448875" y="3564392"/>
                  <a:ext cx="169156" cy="191273"/>
                </a:xfrm>
                <a:prstGeom prst="rect">
                  <a:avLst/>
                </a:prstGeom>
              </p:spPr>
            </p:pic>
          </p:control>
        </mc:Fallback>
      </mc:AlternateContent>
      <mc:AlternateContent xmlns:mc="http://schemas.openxmlformats.org/markup-compatibility/2006">
        <mc:Choice xmlns:v="urn:schemas-microsoft-com:vml" Requires="v">
          <p:control spid="2547" name="CheckBox9" r:id="rId9" imgW="171360" imgH="190440"/>
        </mc:Choice>
        <mc:Fallback>
          <p:control name="CheckBox9" r:id="rId9" imgW="171360" imgH="190440">
            <p:pic>
              <p:nvPicPr>
                <p:cNvPr id="18" name="CheckBox9"/>
                <p:cNvPicPr>
                  <a:picLocks/>
                </p:cNvPicPr>
                <p:nvPr/>
              </p:nvPicPr>
              <p:blipFill>
                <a:blip r:embed="rId13"/>
                <a:stretch>
                  <a:fillRect/>
                </a:stretch>
              </p:blipFill>
              <p:spPr>
                <a:xfrm>
                  <a:off x="10448875" y="5069682"/>
                  <a:ext cx="169156" cy="191273"/>
                </a:xfrm>
                <a:prstGeom prst="rect">
                  <a:avLst/>
                </a:prstGeom>
              </p:spPr>
            </p:pic>
          </p:control>
        </mc:Fallback>
      </mc:AlternateContent>
      <mc:AlternateContent xmlns:mc="http://schemas.openxmlformats.org/markup-compatibility/2006">
        <mc:Choice xmlns:v="urn:schemas-microsoft-com:vml" Requires="v">
          <p:control spid="2548" name="CheckBox10" r:id="rId10" imgW="171360" imgH="190440"/>
        </mc:Choice>
        <mc:Fallback>
          <p:control name="CheckBox10" r:id="rId10" imgW="171360" imgH="190440">
            <p:pic>
              <p:nvPicPr>
                <p:cNvPr id="19" name="CheckBox10"/>
                <p:cNvPicPr>
                  <a:picLocks/>
                </p:cNvPicPr>
                <p:nvPr/>
              </p:nvPicPr>
              <p:blipFill>
                <a:blip r:embed="rId13"/>
                <a:stretch>
                  <a:fillRect/>
                </a:stretch>
              </p:blipFill>
              <p:spPr>
                <a:xfrm>
                  <a:off x="9003804" y="5822325"/>
                  <a:ext cx="169156" cy="191273"/>
                </a:xfrm>
                <a:prstGeom prst="rect">
                  <a:avLst/>
                </a:prstGeom>
              </p:spPr>
            </p:pic>
          </p:control>
        </mc:Fallback>
      </mc:AlternateContent>
      <mc:AlternateContent xmlns:mc="http://schemas.openxmlformats.org/markup-compatibility/2006">
        <mc:Choice xmlns:v="urn:schemas-microsoft-com:vml" Requires="v">
          <p:control spid="2549" name="CheckBox12" r:id="rId11" imgW="171360" imgH="190440"/>
        </mc:Choice>
        <mc:Fallback>
          <p:control name="CheckBox12" r:id="rId11" imgW="171360" imgH="190440">
            <p:pic>
              <p:nvPicPr>
                <p:cNvPr id="20" name="CheckBox12"/>
                <p:cNvPicPr>
                  <a:picLocks/>
                </p:cNvPicPr>
                <p:nvPr/>
              </p:nvPicPr>
              <p:blipFill>
                <a:blip r:embed="rId14"/>
                <a:stretch>
                  <a:fillRect/>
                </a:stretch>
              </p:blipFill>
              <p:spPr>
                <a:xfrm>
                  <a:off x="10448875" y="4317037"/>
                  <a:ext cx="169156" cy="191273"/>
                </a:xfrm>
                <a:prstGeom prst="rect">
                  <a:avLst/>
                </a:prstGeom>
              </p:spPr>
            </p:pic>
          </p:control>
        </mc:Fallback>
      </mc:AlternateContent>
    </p:controls>
    <p:extLst>
      <p:ext uri="{BB962C8B-B14F-4D97-AF65-F5344CB8AC3E}">
        <p14:creationId xmlns:p14="http://schemas.microsoft.com/office/powerpoint/2010/main" val="3234842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texte 8"/>
          <p:cNvSpPr>
            <a:spLocks noGrp="1"/>
          </p:cNvSpPr>
          <p:nvPr>
            <p:ph type="body" sz="quarter" idx="15"/>
          </p:nvPr>
        </p:nvSpPr>
        <p:spPr/>
        <p:txBody>
          <a:bodyPr/>
          <a:lstStyle/>
          <a:p>
            <a:r>
              <a:rPr lang="fr-FR" dirty="0"/>
              <a:t>Pour Ajouter des éléments au ruban il faut :	2/2</a:t>
            </a:r>
          </a:p>
        </p:txBody>
      </p:sp>
      <p:sp>
        <p:nvSpPr>
          <p:cNvPr id="5" name="Titre 4"/>
          <p:cNvSpPr>
            <a:spLocks noGrp="1"/>
          </p:cNvSpPr>
          <p:nvPr>
            <p:ph type="title"/>
          </p:nvPr>
        </p:nvSpPr>
        <p:spPr/>
        <p:txBody>
          <a:bodyPr/>
          <a:lstStyle/>
          <a:p>
            <a:r>
              <a:rPr lang="fr-FR" dirty="0"/>
              <a:t>Personnaliser l'environnement</a:t>
            </a:r>
          </a:p>
        </p:txBody>
      </p:sp>
      <p:sp>
        <p:nvSpPr>
          <p:cNvPr id="6" name="Espace réservé du texte 5"/>
          <p:cNvSpPr>
            <a:spLocks noGrp="1"/>
          </p:cNvSpPr>
          <p:nvPr>
            <p:ph type="body" sz="quarter" idx="13"/>
          </p:nvPr>
        </p:nvSpPr>
        <p:spPr/>
        <p:txBody>
          <a:bodyPr/>
          <a:lstStyle/>
          <a:p>
            <a:r>
              <a:rPr lang="fr-FR" dirty="0"/>
              <a:t>Q2</a:t>
            </a:r>
          </a:p>
        </p:txBody>
      </p:sp>
      <p:sp>
        <p:nvSpPr>
          <p:cNvPr id="7" name="Espace réservé du texte 6"/>
          <p:cNvSpPr>
            <a:spLocks noGrp="1"/>
          </p:cNvSpPr>
          <p:nvPr>
            <p:ph type="body" sz="quarter" idx="14"/>
          </p:nvPr>
        </p:nvSpPr>
        <p:spPr/>
        <p:txBody>
          <a:bodyPr/>
          <a:lstStyle/>
          <a:p>
            <a:r>
              <a:rPr lang="fr-FR" dirty="0"/>
              <a:t>Personnaliser le ruban</a:t>
            </a:r>
          </a:p>
        </p:txBody>
      </p:sp>
      <p:graphicFrame>
        <p:nvGraphicFramePr>
          <p:cNvPr id="10" name="Espace réservé du contenu 6"/>
          <p:cNvGraphicFramePr>
            <a:graphicFrameLocks noGrp="1"/>
          </p:cNvGraphicFramePr>
          <p:nvPr>
            <p:ph idx="1"/>
            <p:extLst>
              <p:ext uri="{D42A27DB-BD31-4B8C-83A1-F6EECF244321}">
                <p14:modId xmlns:p14="http://schemas.microsoft.com/office/powerpoint/2010/main" val="1077386460"/>
              </p:ext>
            </p:extLst>
          </p:nvPr>
        </p:nvGraphicFramePr>
        <p:xfrm>
          <a:off x="693232" y="2219649"/>
          <a:ext cx="10515600" cy="3391906"/>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420130">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742944">
                <a:tc>
                  <a:txBody>
                    <a:bodyPr/>
                    <a:lstStyle/>
                    <a:p>
                      <a:r>
                        <a:rPr lang="fr-FR" dirty="0"/>
                        <a:t>Faire glisser le bouton de commande désiré d'onglet à l'autre du ruban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742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800" kern="1200" dirty="0">
                          <a:solidFill>
                            <a:schemeClr val="tx1"/>
                          </a:solidFill>
                          <a:effectLst/>
                          <a:latin typeface="+mn-lt"/>
                          <a:ea typeface="+mn-ea"/>
                          <a:cs typeface="+mn-cs"/>
                        </a:rPr>
                        <a:t>Onglet Fichier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Options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Personnaliser le ruban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Ajouter les boutons désirés</a:t>
                      </a:r>
                      <a:endParaRPr lang="fr-F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742944">
                <a:tc>
                  <a:txBody>
                    <a:bodyPr/>
                    <a:lstStyle/>
                    <a:p>
                      <a:pPr rtl="0" eaLnBrk="1" latinLnBrk="0" hangingPunct="1"/>
                      <a:r>
                        <a:rPr lang="fr-FR" sz="1800" kern="1200" dirty="0">
                          <a:solidFill>
                            <a:schemeClr val="tx1"/>
                          </a:solidFill>
                          <a:effectLst/>
                          <a:latin typeface="+mn-lt"/>
                          <a:ea typeface="+mn-ea"/>
                          <a:cs typeface="+mn-cs"/>
                        </a:rPr>
                        <a:t>Onglet Fichier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Options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Barre d'outils Accès rapide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Créer un groupe </a:t>
                      </a:r>
                      <a:r>
                        <a:rPr lang="fr-FR" sz="1800" kern="1200" dirty="0">
                          <a:solidFill>
                            <a:schemeClr val="tx1"/>
                          </a:solidFill>
                          <a:effectLst/>
                          <a:latin typeface="+mn-lt"/>
                          <a:ea typeface="+mn-ea"/>
                          <a:cs typeface="+mn-cs"/>
                          <a:sym typeface="Wingdings" panose="05000000000000000000" pitchFamily="2" charset="2"/>
                        </a:rPr>
                        <a:t> </a:t>
                      </a:r>
                      <a:r>
                        <a:rPr lang="fr-FR" sz="1800" kern="1200" dirty="0">
                          <a:solidFill>
                            <a:schemeClr val="tx1"/>
                          </a:solidFill>
                          <a:effectLst/>
                          <a:latin typeface="+mn-lt"/>
                          <a:ea typeface="+mn-ea"/>
                          <a:cs typeface="+mn-cs"/>
                        </a:rPr>
                        <a:t>Ajouter les boutons désirés</a:t>
                      </a:r>
                      <a:endParaRPr lang="fr-F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742944">
                <a:tc>
                  <a:txBody>
                    <a:bodyPr/>
                    <a:lstStyle/>
                    <a:p>
                      <a:pPr rtl="0" eaLnBrk="1" latinLnBrk="0" hangingPunct="1"/>
                      <a:r>
                        <a:rPr lang="fr-FR" sz="1800" kern="1200" dirty="0">
                          <a:solidFill>
                            <a:schemeClr val="tx1"/>
                          </a:solidFill>
                          <a:effectLst/>
                          <a:latin typeface="+mn-lt"/>
                          <a:ea typeface="+mn-ea"/>
                          <a:cs typeface="+mn-cs"/>
                        </a:rPr>
                        <a:t>Onglet Fichier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Options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Barre d'outils Accès rapide </a:t>
                      </a:r>
                      <a:r>
                        <a:rPr lang="fr-FR" sz="1800" kern="1200" dirty="0">
                          <a:solidFill>
                            <a:schemeClr val="tx1"/>
                          </a:solidFill>
                          <a:effectLst/>
                          <a:latin typeface="+mn-lt"/>
                          <a:ea typeface="+mn-ea"/>
                          <a:cs typeface="+mn-cs"/>
                          <a:sym typeface="Wingdings" panose="05000000000000000000" pitchFamily="2" charset="2"/>
                        </a:rPr>
                        <a:t></a:t>
                      </a:r>
                      <a:r>
                        <a:rPr lang="fr-FR" sz="1800" kern="1200" dirty="0">
                          <a:solidFill>
                            <a:schemeClr val="tx1"/>
                          </a:solidFill>
                          <a:effectLst/>
                          <a:latin typeface="+mn-lt"/>
                          <a:ea typeface="+mn-ea"/>
                          <a:cs typeface="+mn-cs"/>
                        </a:rPr>
                        <a:t> Nouvel onglet </a:t>
                      </a:r>
                      <a:r>
                        <a:rPr lang="fr-FR" sz="1800" kern="1200" dirty="0">
                          <a:solidFill>
                            <a:schemeClr val="tx1"/>
                          </a:solidFill>
                          <a:effectLst/>
                          <a:latin typeface="+mn-lt"/>
                          <a:ea typeface="+mn-ea"/>
                          <a:cs typeface="+mn-cs"/>
                          <a:sym typeface="Wingdings" panose="05000000000000000000" pitchFamily="2" charset="2"/>
                        </a:rPr>
                        <a:t> </a:t>
                      </a:r>
                      <a:r>
                        <a:rPr lang="fr-FR" sz="1800" kern="1200" dirty="0">
                          <a:solidFill>
                            <a:schemeClr val="tx1"/>
                          </a:solidFill>
                          <a:effectLst/>
                          <a:latin typeface="+mn-lt"/>
                          <a:ea typeface="+mn-ea"/>
                          <a:cs typeface="+mn-cs"/>
                        </a:rPr>
                        <a:t>Ajouter les boutons désirés</a:t>
                      </a:r>
                      <a:endParaRPr lang="fr-FR" dirty="0">
                        <a:effectLst/>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1897912"/>
                  </a:ext>
                </a:extLst>
              </a:tr>
            </a:tbl>
          </a:graphicData>
        </a:graphic>
      </p:graphicFrame>
    </p:spTree>
    <p:controls>
      <mc:AlternateContent xmlns:mc="http://schemas.openxmlformats.org/markup-compatibility/2006">
        <mc:Choice xmlns:v="urn:schemas-microsoft-com:vml" Requires="v">
          <p:control spid="3450" name="CheckBox4" r:id="rId2" imgW="171360" imgH="190440"/>
        </mc:Choice>
        <mc:Fallback>
          <p:control name="CheckBox4" r:id="rId2" imgW="171360" imgH="190440">
            <p:pic>
              <p:nvPicPr>
                <p:cNvPr id="13" name="CheckBox4"/>
                <p:cNvPicPr>
                  <a:picLocks/>
                </p:cNvPicPr>
                <p:nvPr/>
              </p:nvPicPr>
              <p:blipFill>
                <a:blip r:embed="rId11"/>
                <a:stretch>
                  <a:fillRect/>
                </a:stretch>
              </p:blipFill>
              <p:spPr>
                <a:xfrm>
                  <a:off x="9027437" y="2927957"/>
                  <a:ext cx="169156" cy="191273"/>
                </a:xfrm>
                <a:prstGeom prst="rect">
                  <a:avLst/>
                </a:prstGeom>
              </p:spPr>
            </p:pic>
          </p:control>
        </mc:Fallback>
      </mc:AlternateContent>
      <mc:AlternateContent xmlns:mc="http://schemas.openxmlformats.org/markup-compatibility/2006">
        <mc:Choice xmlns:v="urn:schemas-microsoft-com:vml" Requires="v">
          <p:control spid="3451" name="CheckBox5" r:id="rId3" imgW="171360" imgH="190440"/>
        </mc:Choice>
        <mc:Fallback>
          <p:control name="CheckBox5" r:id="rId3" imgW="171360" imgH="190440">
            <p:pic>
              <p:nvPicPr>
                <p:cNvPr id="14" name="CheckBox5"/>
                <p:cNvPicPr>
                  <a:picLocks/>
                </p:cNvPicPr>
                <p:nvPr/>
              </p:nvPicPr>
              <p:blipFill>
                <a:blip r:embed="rId12"/>
                <a:stretch>
                  <a:fillRect/>
                </a:stretch>
              </p:blipFill>
              <p:spPr>
                <a:xfrm>
                  <a:off x="9027437" y="4403941"/>
                  <a:ext cx="169156" cy="191273"/>
                </a:xfrm>
                <a:prstGeom prst="rect">
                  <a:avLst/>
                </a:prstGeom>
              </p:spPr>
            </p:pic>
          </p:control>
        </mc:Fallback>
      </mc:AlternateContent>
      <mc:AlternateContent xmlns:mc="http://schemas.openxmlformats.org/markup-compatibility/2006">
        <mc:Choice xmlns:v="urn:schemas-microsoft-com:vml" Requires="v">
          <p:control spid="3452" name="CheckBox6" r:id="rId4" imgW="171360" imgH="190440"/>
        </mc:Choice>
        <mc:Fallback>
          <p:control name="CheckBox6" r:id="rId4" imgW="171360" imgH="190440">
            <p:pic>
              <p:nvPicPr>
                <p:cNvPr id="15" name="CheckBox6"/>
                <p:cNvPicPr>
                  <a:picLocks/>
                </p:cNvPicPr>
                <p:nvPr/>
              </p:nvPicPr>
              <p:blipFill>
                <a:blip r:embed="rId11"/>
                <a:stretch>
                  <a:fillRect/>
                </a:stretch>
              </p:blipFill>
              <p:spPr>
                <a:xfrm>
                  <a:off x="9013785" y="3614367"/>
                  <a:ext cx="169156" cy="191273"/>
                </a:xfrm>
                <a:prstGeom prst="rect">
                  <a:avLst/>
                </a:prstGeom>
              </p:spPr>
            </p:pic>
          </p:control>
        </mc:Fallback>
      </mc:AlternateContent>
      <mc:AlternateContent xmlns:mc="http://schemas.openxmlformats.org/markup-compatibility/2006">
        <mc:Choice xmlns:v="urn:schemas-microsoft-com:vml" Requires="v">
          <p:control spid="3453" name="CheckBox7" r:id="rId5" imgW="171360" imgH="190440"/>
        </mc:Choice>
        <mc:Fallback>
          <p:control name="CheckBox7" r:id="rId5" imgW="171360" imgH="190440">
            <p:pic>
              <p:nvPicPr>
                <p:cNvPr id="16" name="CheckBox7"/>
                <p:cNvPicPr>
                  <a:picLocks/>
                </p:cNvPicPr>
                <p:nvPr/>
              </p:nvPicPr>
              <p:blipFill>
                <a:blip r:embed="rId11"/>
                <a:stretch>
                  <a:fillRect/>
                </a:stretch>
              </p:blipFill>
              <p:spPr>
                <a:xfrm>
                  <a:off x="10460449" y="5185890"/>
                  <a:ext cx="169156" cy="191273"/>
                </a:xfrm>
                <a:prstGeom prst="rect">
                  <a:avLst/>
                </a:prstGeom>
              </p:spPr>
            </p:pic>
          </p:control>
        </mc:Fallback>
      </mc:AlternateContent>
      <mc:AlternateContent xmlns:mc="http://schemas.openxmlformats.org/markup-compatibility/2006">
        <mc:Choice xmlns:v="urn:schemas-microsoft-com:vml" Requires="v">
          <p:control spid="3454" name="CheckBox8" r:id="rId6" imgW="171360" imgH="190440"/>
        </mc:Choice>
        <mc:Fallback>
          <p:control name="CheckBox8" r:id="rId6" imgW="171360" imgH="190440">
            <p:pic>
              <p:nvPicPr>
                <p:cNvPr id="17" name="CheckBox8"/>
                <p:cNvPicPr>
                  <a:picLocks/>
                </p:cNvPicPr>
                <p:nvPr/>
              </p:nvPicPr>
              <p:blipFill>
                <a:blip r:embed="rId12"/>
                <a:stretch>
                  <a:fillRect/>
                </a:stretch>
              </p:blipFill>
              <p:spPr>
                <a:xfrm>
                  <a:off x="10460449" y="2927957"/>
                  <a:ext cx="169156" cy="191273"/>
                </a:xfrm>
                <a:prstGeom prst="rect">
                  <a:avLst/>
                </a:prstGeom>
              </p:spPr>
            </p:pic>
          </p:control>
        </mc:Fallback>
      </mc:AlternateContent>
      <mc:AlternateContent xmlns:mc="http://schemas.openxmlformats.org/markup-compatibility/2006">
        <mc:Choice xmlns:v="urn:schemas-microsoft-com:vml" Requires="v">
          <p:control spid="3455" name="CheckBox9" r:id="rId7" imgW="171360" imgH="190440"/>
        </mc:Choice>
        <mc:Fallback>
          <p:control name="CheckBox9" r:id="rId7" imgW="171360" imgH="190440">
            <p:pic>
              <p:nvPicPr>
                <p:cNvPr id="18" name="CheckBox9"/>
                <p:cNvPicPr>
                  <a:picLocks/>
                </p:cNvPicPr>
                <p:nvPr/>
              </p:nvPicPr>
              <p:blipFill>
                <a:blip r:embed="rId12"/>
                <a:stretch>
                  <a:fillRect/>
                </a:stretch>
              </p:blipFill>
              <p:spPr>
                <a:xfrm>
                  <a:off x="10446797" y="3614367"/>
                  <a:ext cx="169156" cy="191273"/>
                </a:xfrm>
                <a:prstGeom prst="rect">
                  <a:avLst/>
                </a:prstGeom>
              </p:spPr>
            </p:pic>
          </p:control>
        </mc:Fallback>
      </mc:AlternateContent>
      <mc:AlternateContent xmlns:mc="http://schemas.openxmlformats.org/markup-compatibility/2006">
        <mc:Choice xmlns:v="urn:schemas-microsoft-com:vml" Requires="v">
          <p:control spid="3456" name="CheckBox10" r:id="rId8" imgW="171360" imgH="190440"/>
        </mc:Choice>
        <mc:Fallback>
          <p:control name="CheckBox10" r:id="rId8" imgW="171360" imgH="190440">
            <p:pic>
              <p:nvPicPr>
                <p:cNvPr id="19" name="CheckBox10"/>
                <p:cNvPicPr>
                  <a:picLocks/>
                </p:cNvPicPr>
                <p:nvPr/>
              </p:nvPicPr>
              <p:blipFill>
                <a:blip r:embed="rId12"/>
                <a:stretch>
                  <a:fillRect/>
                </a:stretch>
              </p:blipFill>
              <p:spPr>
                <a:xfrm>
                  <a:off x="9015378" y="5185890"/>
                  <a:ext cx="169156" cy="191273"/>
                </a:xfrm>
                <a:prstGeom prst="rect">
                  <a:avLst/>
                </a:prstGeom>
              </p:spPr>
            </p:pic>
          </p:control>
        </mc:Fallback>
      </mc:AlternateContent>
      <mc:AlternateContent xmlns:mc="http://schemas.openxmlformats.org/markup-compatibility/2006">
        <mc:Choice xmlns:v="urn:schemas-microsoft-com:vml" Requires="v">
          <p:control spid="3457" name="CheckBox12" r:id="rId9" imgW="171360" imgH="190440"/>
        </mc:Choice>
        <mc:Fallback>
          <p:control name="CheckBox12" r:id="rId9" imgW="171360" imgH="190440">
            <p:pic>
              <p:nvPicPr>
                <p:cNvPr id="20" name="CheckBox12"/>
                <p:cNvPicPr>
                  <a:picLocks/>
                </p:cNvPicPr>
                <p:nvPr/>
              </p:nvPicPr>
              <p:blipFill>
                <a:blip r:embed="rId11"/>
                <a:stretch>
                  <a:fillRect/>
                </a:stretch>
              </p:blipFill>
              <p:spPr>
                <a:xfrm>
                  <a:off x="10460449" y="4403941"/>
                  <a:ext cx="169156" cy="191273"/>
                </a:xfrm>
                <a:prstGeom prst="rect">
                  <a:avLst/>
                </a:prstGeom>
              </p:spPr>
            </p:pic>
          </p:control>
        </mc:Fallback>
      </mc:AlternateContent>
    </p:controls>
    <p:extLst>
      <p:ext uri="{BB962C8B-B14F-4D97-AF65-F5344CB8AC3E}">
        <p14:creationId xmlns:p14="http://schemas.microsoft.com/office/powerpoint/2010/main" val="40949378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ce réservé du contenu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3349" y="2732049"/>
            <a:ext cx="7263837" cy="2731202"/>
          </a:xfrm>
        </p:spPr>
      </p:pic>
      <p:sp>
        <p:nvSpPr>
          <p:cNvPr id="8" name="Espace réservé du contenu 7"/>
          <p:cNvSpPr>
            <a:spLocks noGrp="1"/>
          </p:cNvSpPr>
          <p:nvPr>
            <p:ph sz="half" idx="2"/>
          </p:nvPr>
        </p:nvSpPr>
        <p:spPr>
          <a:xfrm>
            <a:off x="7849563" y="2053982"/>
            <a:ext cx="3504235" cy="4225500"/>
          </a:xfrm>
        </p:spPr>
        <p:txBody>
          <a:bodyPr/>
          <a:lstStyle/>
          <a:p>
            <a:pPr>
              <a:lnSpc>
                <a:spcPct val="150000"/>
              </a:lnSpc>
            </a:pPr>
            <a:r>
              <a:rPr lang="fr-FR" dirty="0"/>
              <a:t>=SOMME()</a:t>
            </a:r>
          </a:p>
          <a:p>
            <a:pPr>
              <a:lnSpc>
                <a:spcPct val="150000"/>
              </a:lnSpc>
            </a:pPr>
            <a:r>
              <a:rPr lang="fr-FR" dirty="0"/>
              <a:t>=SOMME(F6)</a:t>
            </a:r>
          </a:p>
          <a:p>
            <a:pPr>
              <a:lnSpc>
                <a:spcPct val="150000"/>
              </a:lnSpc>
            </a:pPr>
            <a:r>
              <a:rPr lang="fr-FR" u="sng" dirty="0"/>
              <a:t>=SOMME(B7:E7)</a:t>
            </a:r>
          </a:p>
          <a:p>
            <a:pPr>
              <a:lnSpc>
                <a:spcPct val="150000"/>
              </a:lnSpc>
            </a:pPr>
            <a:r>
              <a:rPr lang="fr-FR" dirty="0"/>
              <a:t>=SOMME(F2:F4)</a:t>
            </a:r>
          </a:p>
          <a:p>
            <a:pPr>
              <a:lnSpc>
                <a:spcPct val="150000"/>
              </a:lnSpc>
            </a:pPr>
            <a:r>
              <a:rPr lang="fr-FR" dirty="0"/>
              <a:t>=SOMME(F2:F6)</a:t>
            </a:r>
          </a:p>
          <a:p>
            <a:endParaRPr lang="fr-FR" dirty="0"/>
          </a:p>
        </p:txBody>
      </p:sp>
      <p:sp>
        <p:nvSpPr>
          <p:cNvPr id="10" name="Espace réservé du texte 9"/>
          <p:cNvSpPr>
            <a:spLocks noGrp="1"/>
          </p:cNvSpPr>
          <p:nvPr>
            <p:ph type="body" sz="quarter" idx="15"/>
          </p:nvPr>
        </p:nvSpPr>
        <p:spPr/>
        <p:txBody>
          <a:bodyPr/>
          <a:lstStyle/>
          <a:p>
            <a:r>
              <a:rPr lang="fr-FR" dirty="0"/>
              <a:t>Cliquer sur le bouton Somme automatique lorsque la cellule active est  F7 affiche par défaut dans la cellule : 	1/8</a:t>
            </a:r>
          </a:p>
        </p:txBody>
      </p:sp>
      <p:sp>
        <p:nvSpPr>
          <p:cNvPr id="3" name="Titre 2"/>
          <p:cNvSpPr>
            <a:spLocks noGrp="1"/>
          </p:cNvSpPr>
          <p:nvPr>
            <p:ph type="title"/>
          </p:nvPr>
        </p:nvSpPr>
        <p:spPr/>
        <p:txBody>
          <a:bodyPr/>
          <a:lstStyle/>
          <a:p>
            <a:r>
              <a:rPr lang="fr-FR" dirty="0"/>
              <a:t>Calculer</a:t>
            </a:r>
          </a:p>
        </p:txBody>
      </p:sp>
      <p:sp>
        <p:nvSpPr>
          <p:cNvPr id="5" name="Espace réservé du texte 4"/>
          <p:cNvSpPr>
            <a:spLocks noGrp="1"/>
          </p:cNvSpPr>
          <p:nvPr>
            <p:ph type="body" sz="quarter" idx="13"/>
          </p:nvPr>
        </p:nvSpPr>
        <p:spPr/>
        <p:txBody>
          <a:bodyPr/>
          <a:lstStyle/>
          <a:p>
            <a:r>
              <a:rPr lang="fr-FR" dirty="0"/>
              <a:t>Q3</a:t>
            </a:r>
          </a:p>
        </p:txBody>
      </p:sp>
      <p:sp>
        <p:nvSpPr>
          <p:cNvPr id="9" name="Espace réservé du texte 8"/>
          <p:cNvSpPr>
            <a:spLocks noGrp="1"/>
          </p:cNvSpPr>
          <p:nvPr>
            <p:ph type="body" sz="quarter" idx="14"/>
          </p:nvPr>
        </p:nvSpPr>
        <p:spPr/>
        <p:txBody>
          <a:bodyPr/>
          <a:lstStyle/>
          <a:p>
            <a:r>
              <a:rPr lang="fr-FR" dirty="0"/>
              <a:t>Utiliser les fonctions usuelles</a:t>
            </a:r>
          </a:p>
        </p:txBody>
      </p:sp>
    </p:spTree>
    <p:extLst>
      <p:ext uri="{BB962C8B-B14F-4D97-AF65-F5344CB8AC3E}">
        <p14:creationId xmlns:p14="http://schemas.microsoft.com/office/powerpoint/2010/main" val="3834832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texte 9"/>
          <p:cNvSpPr>
            <a:spLocks noGrp="1"/>
          </p:cNvSpPr>
          <p:nvPr>
            <p:ph type="body" sz="quarter" idx="15"/>
          </p:nvPr>
        </p:nvSpPr>
        <p:spPr/>
        <p:txBody>
          <a:bodyPr/>
          <a:lstStyle/>
          <a:p>
            <a:r>
              <a:rPr lang="fr-FR" dirty="0"/>
              <a:t>En cellule G2, pour ne calculer le montant de la TVA à 5,5% que si le code TVA est 1, quels arguments saisir ? 	2/8</a:t>
            </a:r>
          </a:p>
        </p:txBody>
      </p:sp>
      <p:sp>
        <p:nvSpPr>
          <p:cNvPr id="3" name="Titre 2"/>
          <p:cNvSpPr>
            <a:spLocks noGrp="1"/>
          </p:cNvSpPr>
          <p:nvPr>
            <p:ph type="title"/>
          </p:nvPr>
        </p:nvSpPr>
        <p:spPr>
          <a:xfrm>
            <a:off x="7911719" y="4375122"/>
            <a:ext cx="8164551" cy="671938"/>
          </a:xfrm>
        </p:spPr>
        <p:txBody>
          <a:bodyPr/>
          <a:lstStyle/>
          <a:p>
            <a:r>
              <a:rPr lang="fr-FR" dirty="0"/>
              <a:t>Calculer</a:t>
            </a:r>
          </a:p>
        </p:txBody>
      </p:sp>
      <p:sp>
        <p:nvSpPr>
          <p:cNvPr id="5" name="Espace réservé du texte 4"/>
          <p:cNvSpPr>
            <a:spLocks noGrp="1"/>
          </p:cNvSpPr>
          <p:nvPr>
            <p:ph type="body" sz="quarter" idx="13"/>
          </p:nvPr>
        </p:nvSpPr>
        <p:spPr/>
        <p:txBody>
          <a:bodyPr/>
          <a:lstStyle/>
          <a:p>
            <a:r>
              <a:rPr lang="fr-FR" dirty="0"/>
              <a:t>Q4</a:t>
            </a:r>
          </a:p>
        </p:txBody>
      </p:sp>
      <p:sp>
        <p:nvSpPr>
          <p:cNvPr id="9" name="Espace réservé du texte 8"/>
          <p:cNvSpPr>
            <a:spLocks noGrp="1"/>
          </p:cNvSpPr>
          <p:nvPr>
            <p:ph type="body" sz="quarter" idx="14"/>
          </p:nvPr>
        </p:nvSpPr>
        <p:spPr/>
        <p:txBody>
          <a:bodyPr/>
          <a:lstStyle/>
          <a:p>
            <a:r>
              <a:rPr lang="fr-FR" dirty="0"/>
              <a:t>Utiliser les fonctions logiques</a:t>
            </a:r>
          </a:p>
        </p:txBody>
      </p:sp>
      <p:pic>
        <p:nvPicPr>
          <p:cNvPr id="4" name="Espace réservé du contenu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722" y="3055716"/>
            <a:ext cx="6015078" cy="1661000"/>
          </a:xfr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9615" y="1972098"/>
            <a:ext cx="5071592" cy="14082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59615" y="3165189"/>
            <a:ext cx="5071592" cy="1408296"/>
          </a:xfrm>
          <a:prstGeom prst="rect">
            <a:avLst/>
          </a:prstGeom>
        </p:spPr>
      </p:pic>
      <p:pic>
        <p:nvPicPr>
          <p:cNvPr id="12" name="Imag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9615" y="4358280"/>
            <a:ext cx="5071592" cy="1460135"/>
          </a:xfrm>
          <a:prstGeom prst="rect">
            <a:avLst/>
          </a:prstGeom>
        </p:spPr>
      </p:pic>
      <p:pic>
        <p:nvPicPr>
          <p:cNvPr id="13" name="Imag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59615" y="5603209"/>
            <a:ext cx="5071592" cy="1416936"/>
          </a:xfrm>
          <a:prstGeom prst="rect">
            <a:avLst/>
          </a:prstGeom>
        </p:spPr>
      </p:pic>
    </p:spTree>
    <p:extLst>
      <p:ext uri="{BB962C8B-B14F-4D97-AF65-F5344CB8AC3E}">
        <p14:creationId xmlns:p14="http://schemas.microsoft.com/office/powerpoint/2010/main" val="1321587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contenu 7"/>
          <p:cNvSpPr>
            <a:spLocks noGrp="1"/>
          </p:cNvSpPr>
          <p:nvPr>
            <p:ph sz="half" idx="2"/>
          </p:nvPr>
        </p:nvSpPr>
        <p:spPr>
          <a:xfrm>
            <a:off x="1560514" y="2141316"/>
            <a:ext cx="7189948" cy="2511707"/>
          </a:xfrm>
        </p:spPr>
        <p:txBody>
          <a:bodyPr>
            <a:normAutofit fontScale="85000" lnSpcReduction="20000"/>
          </a:bodyPr>
          <a:lstStyle/>
          <a:p>
            <a:pPr>
              <a:lnSpc>
                <a:spcPct val="150000"/>
              </a:lnSpc>
            </a:pPr>
            <a:r>
              <a:rPr lang="fr-FR" dirty="0"/>
              <a:t>Figer les coordonnées de E2</a:t>
            </a:r>
          </a:p>
          <a:p>
            <a:pPr>
              <a:lnSpc>
                <a:spcPct val="150000"/>
              </a:lnSpc>
            </a:pPr>
            <a:r>
              <a:rPr lang="fr-FR" dirty="0"/>
              <a:t>Figer les coordonnées de F2 </a:t>
            </a:r>
          </a:p>
          <a:p>
            <a:pPr>
              <a:lnSpc>
                <a:spcPct val="150000"/>
              </a:lnSpc>
            </a:pPr>
            <a:r>
              <a:rPr lang="fr-FR" dirty="0"/>
              <a:t>Figer les coordonnées de B7</a:t>
            </a:r>
          </a:p>
          <a:p>
            <a:pPr>
              <a:lnSpc>
                <a:spcPct val="150000"/>
              </a:lnSpc>
            </a:pPr>
            <a:r>
              <a:rPr lang="fr-FR" dirty="0"/>
              <a:t>Il faut ré écrire la formule à chaque ligne</a:t>
            </a:r>
          </a:p>
          <a:p>
            <a:endParaRPr lang="fr-FR" dirty="0"/>
          </a:p>
        </p:txBody>
      </p:sp>
      <p:sp>
        <p:nvSpPr>
          <p:cNvPr id="10" name="Espace réservé du texte 9"/>
          <p:cNvSpPr>
            <a:spLocks noGrp="1"/>
          </p:cNvSpPr>
          <p:nvPr>
            <p:ph type="body" sz="quarter" idx="15"/>
          </p:nvPr>
        </p:nvSpPr>
        <p:spPr>
          <a:xfrm>
            <a:off x="1658937" y="1424285"/>
            <a:ext cx="9694861" cy="627283"/>
          </a:xfrm>
        </p:spPr>
        <p:txBody>
          <a:bodyPr/>
          <a:lstStyle/>
          <a:p>
            <a:r>
              <a:rPr lang="fr-FR" dirty="0"/>
              <a:t>Le calcul de la cellule G2 permet de multiplier le montant HT (F2) par le taus de TVA1 (B7) si le code TVA est égal à 1. La recopie de la formule en G3 affiche 10, soit un taux appliqué de 20%. Que faut-il corriger dans la formule de la cellule G2 pour qu'elle puisse être recopiée vers le bas sans erreur?: 	3/8</a:t>
            </a:r>
          </a:p>
        </p:txBody>
      </p:sp>
      <p:sp>
        <p:nvSpPr>
          <p:cNvPr id="3" name="Titre 2"/>
          <p:cNvSpPr>
            <a:spLocks noGrp="1"/>
          </p:cNvSpPr>
          <p:nvPr>
            <p:ph type="title"/>
          </p:nvPr>
        </p:nvSpPr>
        <p:spPr/>
        <p:txBody>
          <a:bodyPr/>
          <a:lstStyle/>
          <a:p>
            <a:r>
              <a:rPr lang="fr-FR" dirty="0"/>
              <a:t>Calculer</a:t>
            </a:r>
          </a:p>
        </p:txBody>
      </p:sp>
      <p:sp>
        <p:nvSpPr>
          <p:cNvPr id="5" name="Espace réservé du texte 4"/>
          <p:cNvSpPr>
            <a:spLocks noGrp="1"/>
          </p:cNvSpPr>
          <p:nvPr>
            <p:ph type="body" sz="quarter" idx="13"/>
          </p:nvPr>
        </p:nvSpPr>
        <p:spPr/>
        <p:txBody>
          <a:bodyPr/>
          <a:lstStyle/>
          <a:p>
            <a:r>
              <a:rPr lang="fr-FR" dirty="0"/>
              <a:t>Q5</a:t>
            </a:r>
          </a:p>
        </p:txBody>
      </p:sp>
      <p:sp>
        <p:nvSpPr>
          <p:cNvPr id="9" name="Espace réservé du texte 8"/>
          <p:cNvSpPr>
            <a:spLocks noGrp="1"/>
          </p:cNvSpPr>
          <p:nvPr>
            <p:ph type="body" sz="quarter" idx="14"/>
          </p:nvPr>
        </p:nvSpPr>
        <p:spPr/>
        <p:txBody>
          <a:bodyPr/>
          <a:lstStyle/>
          <a:p>
            <a:r>
              <a:rPr lang="fr-FR" dirty="0"/>
              <a:t>Corriger une formule</a:t>
            </a:r>
          </a:p>
        </p:txBody>
      </p:sp>
      <p:pic>
        <p:nvPicPr>
          <p:cNvPr id="4" name="Espace réservé du contenu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9090" y="5150735"/>
            <a:ext cx="7750473" cy="1608880"/>
          </a:xfrm>
        </p:spPr>
      </p:pic>
    </p:spTree>
    <p:extLst>
      <p:ext uri="{BB962C8B-B14F-4D97-AF65-F5344CB8AC3E}">
        <p14:creationId xmlns:p14="http://schemas.microsoft.com/office/powerpoint/2010/main" val="25438205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space réservé du texte 9"/>
          <p:cNvSpPr>
            <a:spLocks noGrp="1"/>
          </p:cNvSpPr>
          <p:nvPr>
            <p:ph type="body" sz="quarter" idx="15"/>
          </p:nvPr>
        </p:nvSpPr>
        <p:spPr>
          <a:xfrm>
            <a:off x="1658937" y="1424285"/>
            <a:ext cx="9694861" cy="337159"/>
          </a:xfrm>
        </p:spPr>
        <p:txBody>
          <a:bodyPr/>
          <a:lstStyle/>
          <a:p>
            <a:r>
              <a:rPr lang="fr-FR" dirty="0"/>
              <a:t>Lorsque le résultat n'est pas correct, pour repérer une erreur dans la formule de calcul d'une cellule, on dispose de :	4/8</a:t>
            </a:r>
          </a:p>
        </p:txBody>
      </p:sp>
      <p:sp>
        <p:nvSpPr>
          <p:cNvPr id="3" name="Titre 2"/>
          <p:cNvSpPr>
            <a:spLocks noGrp="1"/>
          </p:cNvSpPr>
          <p:nvPr>
            <p:ph type="title"/>
          </p:nvPr>
        </p:nvSpPr>
        <p:spPr/>
        <p:txBody>
          <a:bodyPr/>
          <a:lstStyle/>
          <a:p>
            <a:r>
              <a:rPr lang="fr-FR" dirty="0"/>
              <a:t>Calculer</a:t>
            </a:r>
          </a:p>
        </p:txBody>
      </p:sp>
      <p:sp>
        <p:nvSpPr>
          <p:cNvPr id="5" name="Espace réservé du texte 4"/>
          <p:cNvSpPr>
            <a:spLocks noGrp="1"/>
          </p:cNvSpPr>
          <p:nvPr>
            <p:ph type="body" sz="quarter" idx="13"/>
          </p:nvPr>
        </p:nvSpPr>
        <p:spPr/>
        <p:txBody>
          <a:bodyPr/>
          <a:lstStyle/>
          <a:p>
            <a:r>
              <a:rPr lang="fr-FR" dirty="0"/>
              <a:t>Q6</a:t>
            </a:r>
          </a:p>
        </p:txBody>
      </p:sp>
      <p:sp>
        <p:nvSpPr>
          <p:cNvPr id="9" name="Espace réservé du texte 8"/>
          <p:cNvSpPr>
            <a:spLocks noGrp="1"/>
          </p:cNvSpPr>
          <p:nvPr>
            <p:ph type="body" sz="quarter" idx="14"/>
          </p:nvPr>
        </p:nvSpPr>
        <p:spPr/>
        <p:txBody>
          <a:bodyPr/>
          <a:lstStyle/>
          <a:p>
            <a:r>
              <a:rPr lang="fr-FR" dirty="0"/>
              <a:t>Repérer une erreur</a:t>
            </a:r>
          </a:p>
        </p:txBody>
      </p:sp>
      <p:pic>
        <p:nvPicPr>
          <p:cNvPr id="6" name="Espace réservé du contenu 5"/>
          <p:cNvPicPr>
            <a:picLocks noGrp="1" noChangeAspect="1"/>
          </p:cNvPicPr>
          <p:nvPr>
            <p:ph sz="half" idx="1"/>
          </p:nvPr>
        </p:nvPicPr>
        <p:blipFill>
          <a:blip r:embed="rId15">
            <a:extLst>
              <a:ext uri="{28A0092B-C50C-407E-A947-70E740481C1C}">
                <a14:useLocalDpi xmlns:a14="http://schemas.microsoft.com/office/drawing/2010/main" val="0"/>
              </a:ext>
            </a:extLst>
          </a:blip>
          <a:stretch>
            <a:fillRect/>
          </a:stretch>
        </p:blipFill>
        <p:spPr>
          <a:xfrm>
            <a:off x="0" y="4988689"/>
            <a:ext cx="5272605" cy="1646699"/>
          </a:xfrm>
        </p:spPr>
      </p:pic>
      <p:graphicFrame>
        <p:nvGraphicFramePr>
          <p:cNvPr id="11" name="Espace réservé du contenu 6"/>
          <p:cNvGraphicFramePr>
            <a:graphicFrameLocks/>
          </p:cNvGraphicFramePr>
          <p:nvPr>
            <p:extLst>
              <p:ext uri="{D42A27DB-BD31-4B8C-83A1-F6EECF244321}">
                <p14:modId xmlns:p14="http://schemas.microsoft.com/office/powerpoint/2010/main" val="3369171121"/>
              </p:ext>
            </p:extLst>
          </p:nvPr>
        </p:nvGraphicFramePr>
        <p:xfrm>
          <a:off x="5301205" y="1927313"/>
          <a:ext cx="6261904" cy="3729138"/>
        </p:xfrm>
        <a:graphic>
          <a:graphicData uri="http://schemas.openxmlformats.org/drawingml/2006/table">
            <a:tbl>
              <a:tblPr firstRow="1" bandRow="1">
                <a:tableStyleId>{5940675A-B579-460E-94D1-54222C63F5DA}</a:tableStyleId>
              </a:tblPr>
              <a:tblGrid>
                <a:gridCol w="5243332">
                  <a:extLst>
                    <a:ext uri="{9D8B030D-6E8A-4147-A177-3AD203B41FA5}">
                      <a16:colId xmlns:a16="http://schemas.microsoft.com/office/drawing/2014/main" val="2661352717"/>
                    </a:ext>
                  </a:extLst>
                </a:gridCol>
                <a:gridCol w="509286">
                  <a:extLst>
                    <a:ext uri="{9D8B030D-6E8A-4147-A177-3AD203B41FA5}">
                      <a16:colId xmlns:a16="http://schemas.microsoft.com/office/drawing/2014/main" val="706851548"/>
                    </a:ext>
                  </a:extLst>
                </a:gridCol>
                <a:gridCol w="509286">
                  <a:extLst>
                    <a:ext uri="{9D8B030D-6E8A-4147-A177-3AD203B41FA5}">
                      <a16:colId xmlns:a16="http://schemas.microsoft.com/office/drawing/2014/main" val="2821338702"/>
                    </a:ext>
                  </a:extLst>
                </a:gridCol>
              </a:tblGrid>
              <a:tr h="271877">
                <a:tc>
                  <a:txBody>
                    <a:bodyPr/>
                    <a:lstStyle/>
                    <a:p>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sz="1600"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sz="1600" dirty="0"/>
                        <a:t>Faux</a:t>
                      </a:r>
                    </a:p>
                  </a:txBody>
                  <a:tcPr marL="36000" marR="360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65643">
                <a:tc>
                  <a:txBody>
                    <a:bodyPr/>
                    <a:lstStyle/>
                    <a:p>
                      <a:r>
                        <a:rPr lang="fr-FR" sz="1600" dirty="0"/>
                        <a:t>Onglet Formules</a:t>
                      </a:r>
                      <a:r>
                        <a:rPr lang="fr-FR" sz="1600" dirty="0">
                          <a:sym typeface="Wingdings" panose="05000000000000000000" pitchFamily="2" charset="2"/>
                        </a:rPr>
                        <a:t>  Fenêtre espion</a:t>
                      </a: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65643">
                <a:tc>
                  <a:txBody>
                    <a:bodyPr/>
                    <a:lstStyle/>
                    <a:p>
                      <a:r>
                        <a:rPr lang="fr-FR" sz="1600" dirty="0"/>
                        <a:t>Double-clic sur</a:t>
                      </a:r>
                      <a:r>
                        <a:rPr lang="fr-FR" sz="1600" baseline="0" dirty="0"/>
                        <a:t> la cellule, Excel colore les cellules opérandes</a:t>
                      </a: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656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600" dirty="0"/>
                        <a:t>Onglet Formules </a:t>
                      </a:r>
                      <a:r>
                        <a:rPr lang="fr-FR" sz="1600" dirty="0">
                          <a:sym typeface="Wingdings" panose="05000000000000000000" pitchFamily="2" charset="2"/>
                        </a:rPr>
                        <a:t> Repérer les antécédents </a:t>
                      </a: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65134462"/>
                  </a:ext>
                </a:extLst>
              </a:tr>
              <a:tr h="565643">
                <a:tc>
                  <a:txBody>
                    <a:bodyPr/>
                    <a:lstStyle/>
                    <a:p>
                      <a:r>
                        <a:rPr lang="fr-FR" sz="1600" dirty="0"/>
                        <a:t>Onglet Formules </a:t>
                      </a:r>
                      <a:r>
                        <a:rPr lang="fr-FR" sz="1600" dirty="0">
                          <a:sym typeface="Wingdings" panose="05000000000000000000" pitchFamily="2" charset="2"/>
                        </a:rPr>
                        <a:t> Options de calcul</a:t>
                      </a: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65643">
                <a:tc>
                  <a:txBody>
                    <a:bodyPr/>
                    <a:lstStyle/>
                    <a:p>
                      <a:r>
                        <a:rPr lang="fr-FR" sz="1600" dirty="0"/>
                        <a:t>Onglet Accueil </a:t>
                      </a:r>
                      <a:r>
                        <a:rPr lang="fr-FR" sz="1600" dirty="0">
                          <a:sym typeface="Wingdings" panose="05000000000000000000" pitchFamily="2" charset="2"/>
                        </a:rPr>
                        <a:t> Rechercher et sélectionner  Formules</a:t>
                      </a: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565643">
                <a:tc>
                  <a:txBody>
                    <a:bodyPr/>
                    <a:lstStyle/>
                    <a:p>
                      <a:r>
                        <a:rPr lang="fr-FR" sz="1600" dirty="0"/>
                        <a:t>Onglet Formules </a:t>
                      </a:r>
                      <a:r>
                        <a:rPr lang="fr-FR" sz="1600" dirty="0">
                          <a:sym typeface="Wingdings" panose="05000000000000000000" pitchFamily="2" charset="2"/>
                        </a:rPr>
                        <a:t> Vérifier les erreurs</a:t>
                      </a: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sz="16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1897912"/>
                  </a:ext>
                </a:extLst>
              </a:tr>
            </a:tbl>
          </a:graphicData>
        </a:graphic>
      </p:graphicFrame>
    </p:spTree>
    <p:controls>
      <mc:AlternateContent xmlns:mc="http://schemas.openxmlformats.org/markup-compatibility/2006">
        <mc:Choice xmlns:v="urn:schemas-microsoft-com:vml" Requires="v">
          <p:control spid="1710" name="CheckBox4" r:id="rId2" imgW="171360" imgH="190440"/>
        </mc:Choice>
        <mc:Fallback>
          <p:control name="CheckBox4" r:id="rId2" imgW="171360" imgH="190440">
            <p:pic>
              <p:nvPicPr>
                <p:cNvPr id="12" name="CheckBox4"/>
                <p:cNvPicPr>
                  <a:picLocks/>
                </p:cNvPicPr>
                <p:nvPr/>
              </p:nvPicPr>
              <p:blipFill>
                <a:blip r:embed="rId16"/>
                <a:stretch>
                  <a:fillRect/>
                </a:stretch>
              </p:blipFill>
              <p:spPr>
                <a:xfrm>
                  <a:off x="10713798" y="4145885"/>
                  <a:ext cx="169156" cy="191273"/>
                </a:xfrm>
                <a:prstGeom prst="rect">
                  <a:avLst/>
                </a:prstGeom>
              </p:spPr>
            </p:pic>
          </p:control>
        </mc:Fallback>
      </mc:AlternateContent>
      <mc:AlternateContent xmlns:mc="http://schemas.openxmlformats.org/markup-compatibility/2006">
        <mc:Choice xmlns:v="urn:schemas-microsoft-com:vml" Requires="v">
          <p:control spid="1711" name="CheckBox5" r:id="rId3" imgW="171360" imgH="190440"/>
        </mc:Choice>
        <mc:Fallback>
          <p:control name="CheckBox5" r:id="rId3" imgW="171360" imgH="190440">
            <p:pic>
              <p:nvPicPr>
                <p:cNvPr id="13" name="CheckBox5"/>
                <p:cNvPicPr>
                  <a:picLocks/>
                </p:cNvPicPr>
                <p:nvPr/>
              </p:nvPicPr>
              <p:blipFill>
                <a:blip r:embed="rId17"/>
                <a:stretch>
                  <a:fillRect/>
                </a:stretch>
              </p:blipFill>
              <p:spPr>
                <a:xfrm>
                  <a:off x="11223090" y="5268749"/>
                  <a:ext cx="169156" cy="191273"/>
                </a:xfrm>
                <a:prstGeom prst="rect">
                  <a:avLst/>
                </a:prstGeom>
              </p:spPr>
            </p:pic>
          </p:control>
        </mc:Fallback>
      </mc:AlternateContent>
      <mc:AlternateContent xmlns:mc="http://schemas.openxmlformats.org/markup-compatibility/2006">
        <mc:Choice xmlns:v="urn:schemas-microsoft-com:vml" Requires="v">
          <p:control spid="1712" name="CheckBox7" r:id="rId4" imgW="171360" imgH="190440"/>
        </mc:Choice>
        <mc:Fallback>
          <p:control name="CheckBox7" r:id="rId4" imgW="171360" imgH="190440">
            <p:pic>
              <p:nvPicPr>
                <p:cNvPr id="14" name="CheckBox7"/>
                <p:cNvPicPr>
                  <a:picLocks/>
                </p:cNvPicPr>
                <p:nvPr/>
              </p:nvPicPr>
              <p:blipFill>
                <a:blip r:embed="rId16"/>
                <a:stretch>
                  <a:fillRect/>
                </a:stretch>
              </p:blipFill>
              <p:spPr>
                <a:xfrm>
                  <a:off x="11223090" y="2989911"/>
                  <a:ext cx="169156" cy="191273"/>
                </a:xfrm>
                <a:prstGeom prst="rect">
                  <a:avLst/>
                </a:prstGeom>
              </p:spPr>
            </p:pic>
          </p:control>
        </mc:Fallback>
      </mc:AlternateContent>
      <mc:AlternateContent xmlns:mc="http://schemas.openxmlformats.org/markup-compatibility/2006">
        <mc:Choice xmlns:v="urn:schemas-microsoft-com:vml" Requires="v">
          <p:control spid="1713" name="CheckBox1" r:id="rId5" imgW="171360" imgH="190440"/>
        </mc:Choice>
        <mc:Fallback>
          <p:control name="CheckBox1" r:id="rId5" imgW="171360" imgH="190440">
            <p:pic>
              <p:nvPicPr>
                <p:cNvPr id="15" name="CheckBox1"/>
                <p:cNvPicPr>
                  <a:picLocks/>
                </p:cNvPicPr>
                <p:nvPr/>
              </p:nvPicPr>
              <p:blipFill>
                <a:blip r:embed="rId17"/>
                <a:stretch>
                  <a:fillRect/>
                </a:stretch>
              </p:blipFill>
              <p:spPr>
                <a:xfrm>
                  <a:off x="10713798" y="3023019"/>
                  <a:ext cx="169156" cy="191273"/>
                </a:xfrm>
                <a:prstGeom prst="rect">
                  <a:avLst/>
                </a:prstGeom>
              </p:spPr>
            </p:pic>
          </p:control>
        </mc:Fallback>
      </mc:AlternateContent>
      <mc:AlternateContent xmlns:mc="http://schemas.openxmlformats.org/markup-compatibility/2006">
        <mc:Choice xmlns:v="urn:schemas-microsoft-com:vml" Requires="v">
          <p:control spid="1714" name="CheckBox3" r:id="rId6" imgW="171360" imgH="190440"/>
        </mc:Choice>
        <mc:Fallback>
          <p:control name="CheckBox3" r:id="rId6" imgW="171360" imgH="190440">
            <p:pic>
              <p:nvPicPr>
                <p:cNvPr id="16" name="CheckBox3"/>
                <p:cNvPicPr>
                  <a:picLocks/>
                </p:cNvPicPr>
                <p:nvPr/>
              </p:nvPicPr>
              <p:blipFill>
                <a:blip r:embed="rId17"/>
                <a:stretch>
                  <a:fillRect/>
                </a:stretch>
              </p:blipFill>
              <p:spPr>
                <a:xfrm>
                  <a:off x="11223090" y="4707317"/>
                  <a:ext cx="169156" cy="191273"/>
                </a:xfrm>
                <a:prstGeom prst="rect">
                  <a:avLst/>
                </a:prstGeom>
              </p:spPr>
            </p:pic>
          </p:control>
        </mc:Fallback>
      </mc:AlternateContent>
      <mc:AlternateContent xmlns:mc="http://schemas.openxmlformats.org/markup-compatibility/2006">
        <mc:Choice xmlns:v="urn:schemas-microsoft-com:vml" Requires="v">
          <p:control spid="1715" name="CheckBox8" r:id="rId7" imgW="171360" imgH="190440"/>
        </mc:Choice>
        <mc:Fallback>
          <p:control name="CheckBox8" r:id="rId7" imgW="171360" imgH="190440">
            <p:pic>
              <p:nvPicPr>
                <p:cNvPr id="17" name="CheckBox8"/>
                <p:cNvPicPr>
                  <a:picLocks/>
                </p:cNvPicPr>
                <p:nvPr/>
              </p:nvPicPr>
              <p:blipFill>
                <a:blip r:embed="rId17"/>
                <a:stretch>
                  <a:fillRect/>
                </a:stretch>
              </p:blipFill>
              <p:spPr>
                <a:xfrm>
                  <a:off x="10713798" y="3584453"/>
                  <a:ext cx="169156" cy="191273"/>
                </a:xfrm>
                <a:prstGeom prst="rect">
                  <a:avLst/>
                </a:prstGeom>
              </p:spPr>
            </p:pic>
          </p:control>
        </mc:Fallback>
      </mc:AlternateContent>
      <mc:AlternateContent xmlns:mc="http://schemas.openxmlformats.org/markup-compatibility/2006">
        <mc:Choice xmlns:v="urn:schemas-microsoft-com:vml" Requires="v">
          <p:control spid="1716" name="CheckBox9" r:id="rId8" imgW="171360" imgH="190440"/>
        </mc:Choice>
        <mc:Fallback>
          <p:control name="CheckBox9" r:id="rId8" imgW="171360" imgH="190440">
            <p:pic>
              <p:nvPicPr>
                <p:cNvPr id="18" name="CheckBox9"/>
                <p:cNvPicPr>
                  <a:picLocks/>
                </p:cNvPicPr>
                <p:nvPr/>
              </p:nvPicPr>
              <p:blipFill>
                <a:blip r:embed="rId16"/>
                <a:stretch>
                  <a:fillRect/>
                </a:stretch>
              </p:blipFill>
              <p:spPr>
                <a:xfrm>
                  <a:off x="10713798" y="5263055"/>
                  <a:ext cx="169156" cy="191273"/>
                </a:xfrm>
                <a:prstGeom prst="rect">
                  <a:avLst/>
                </a:prstGeom>
              </p:spPr>
            </p:pic>
          </p:control>
        </mc:Fallback>
      </mc:AlternateContent>
      <mc:AlternateContent xmlns:mc="http://schemas.openxmlformats.org/markup-compatibility/2006">
        <mc:Choice xmlns:v="urn:schemas-microsoft-com:vml" Requires="v">
          <p:control spid="1717" name="CheckBox10" r:id="rId9" imgW="171360" imgH="190440"/>
        </mc:Choice>
        <mc:Fallback>
          <p:control name="CheckBox10" r:id="rId9" imgW="171360" imgH="190440">
            <p:pic>
              <p:nvPicPr>
                <p:cNvPr id="19" name="CheckBox10"/>
                <p:cNvPicPr>
                  <a:picLocks/>
                </p:cNvPicPr>
                <p:nvPr/>
              </p:nvPicPr>
              <p:blipFill>
                <a:blip r:embed="rId16"/>
                <a:stretch>
                  <a:fillRect/>
                </a:stretch>
              </p:blipFill>
              <p:spPr>
                <a:xfrm>
                  <a:off x="11223090" y="3584453"/>
                  <a:ext cx="169156" cy="191273"/>
                </a:xfrm>
                <a:prstGeom prst="rect">
                  <a:avLst/>
                </a:prstGeom>
              </p:spPr>
            </p:pic>
          </p:control>
        </mc:Fallback>
      </mc:AlternateContent>
      <mc:AlternateContent xmlns:mc="http://schemas.openxmlformats.org/markup-compatibility/2006">
        <mc:Choice xmlns:v="urn:schemas-microsoft-com:vml" Requires="v">
          <p:control spid="1718" name="CheckBox12" r:id="rId10" imgW="171360" imgH="190440"/>
        </mc:Choice>
        <mc:Fallback>
          <p:control name="CheckBox12" r:id="rId10" imgW="171360" imgH="190440">
            <p:pic>
              <p:nvPicPr>
                <p:cNvPr id="20" name="CheckBox12"/>
                <p:cNvPicPr>
                  <a:picLocks/>
                </p:cNvPicPr>
                <p:nvPr/>
              </p:nvPicPr>
              <p:blipFill>
                <a:blip r:embed="rId16"/>
                <a:stretch>
                  <a:fillRect/>
                </a:stretch>
              </p:blipFill>
              <p:spPr>
                <a:xfrm>
                  <a:off x="10713798" y="2461587"/>
                  <a:ext cx="169156" cy="191273"/>
                </a:xfrm>
                <a:prstGeom prst="rect">
                  <a:avLst/>
                </a:prstGeom>
              </p:spPr>
            </p:pic>
          </p:control>
        </mc:Fallback>
      </mc:AlternateContent>
      <mc:AlternateContent xmlns:mc="http://schemas.openxmlformats.org/markup-compatibility/2006">
        <mc:Choice xmlns:v="urn:schemas-microsoft-com:vml" Requires="v">
          <p:control spid="1719" name="CheckBox13" r:id="rId11" imgW="171360" imgH="190440"/>
        </mc:Choice>
        <mc:Fallback>
          <p:control name="CheckBox13" r:id="rId11" imgW="171360" imgH="190440">
            <p:pic>
              <p:nvPicPr>
                <p:cNvPr id="21" name="CheckBox13"/>
                <p:cNvPicPr>
                  <a:picLocks/>
                </p:cNvPicPr>
                <p:nvPr/>
              </p:nvPicPr>
              <p:blipFill>
                <a:blip r:embed="rId17"/>
                <a:stretch>
                  <a:fillRect/>
                </a:stretch>
              </p:blipFill>
              <p:spPr>
                <a:xfrm>
                  <a:off x="11223090" y="2461556"/>
                  <a:ext cx="169156" cy="191273"/>
                </a:xfrm>
                <a:prstGeom prst="rect">
                  <a:avLst/>
                </a:prstGeom>
              </p:spPr>
            </p:pic>
          </p:control>
        </mc:Fallback>
      </mc:AlternateContent>
      <mc:AlternateContent xmlns:mc="http://schemas.openxmlformats.org/markup-compatibility/2006">
        <mc:Choice xmlns:v="urn:schemas-microsoft-com:vml" Requires="v">
          <p:control spid="1720" name="CheckBox15" r:id="rId12" imgW="171360" imgH="190440"/>
        </mc:Choice>
        <mc:Fallback>
          <p:control name="CheckBox15" r:id="rId12" imgW="171360" imgH="190440">
            <p:pic>
              <p:nvPicPr>
                <p:cNvPr id="22" name="CheckBox15"/>
                <p:cNvPicPr>
                  <a:picLocks/>
                </p:cNvPicPr>
                <p:nvPr/>
              </p:nvPicPr>
              <p:blipFill>
                <a:blip r:embed="rId17"/>
                <a:stretch>
                  <a:fillRect/>
                </a:stretch>
              </p:blipFill>
              <p:spPr>
                <a:xfrm>
                  <a:off x="11223090" y="4145884"/>
                  <a:ext cx="169156" cy="191273"/>
                </a:xfrm>
                <a:prstGeom prst="rect">
                  <a:avLst/>
                </a:prstGeom>
              </p:spPr>
            </p:pic>
          </p:control>
        </mc:Fallback>
      </mc:AlternateContent>
      <mc:AlternateContent xmlns:mc="http://schemas.openxmlformats.org/markup-compatibility/2006">
        <mc:Choice xmlns:v="urn:schemas-microsoft-com:vml" Requires="v">
          <p:control spid="1721" name="CheckBox16" r:id="rId13" imgW="171360" imgH="190440"/>
        </mc:Choice>
        <mc:Fallback>
          <p:control name="CheckBox16" r:id="rId13" imgW="171360" imgH="190440">
            <p:pic>
              <p:nvPicPr>
                <p:cNvPr id="23" name="CheckBox16"/>
                <p:cNvPicPr>
                  <a:picLocks/>
                </p:cNvPicPr>
                <p:nvPr/>
              </p:nvPicPr>
              <p:blipFill>
                <a:blip r:embed="rId16"/>
                <a:stretch>
                  <a:fillRect/>
                </a:stretch>
              </p:blipFill>
              <p:spPr>
                <a:xfrm>
                  <a:off x="10713798" y="4704688"/>
                  <a:ext cx="169156" cy="191273"/>
                </a:xfrm>
                <a:prstGeom prst="rect">
                  <a:avLst/>
                </a:prstGeom>
              </p:spPr>
            </p:pic>
          </p:control>
        </mc:Fallback>
      </mc:AlternateContent>
    </p:controls>
    <p:extLst>
      <p:ext uri="{BB962C8B-B14F-4D97-AF65-F5344CB8AC3E}">
        <p14:creationId xmlns:p14="http://schemas.microsoft.com/office/powerpoint/2010/main" val="2588107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a:xfrm>
            <a:off x="838200" y="1802871"/>
            <a:ext cx="10515598" cy="3082041"/>
          </a:xfrm>
        </p:spPr>
        <p:txBody>
          <a:bodyPr>
            <a:noAutofit/>
          </a:bodyPr>
          <a:lstStyle/>
          <a:p>
            <a:pPr>
              <a:lnSpc>
                <a:spcPct val="130000"/>
              </a:lnSpc>
              <a:spcBef>
                <a:spcPts val="500"/>
              </a:spcBef>
            </a:pPr>
            <a:r>
              <a:rPr lang="fr-FR" sz="2000" dirty="0"/>
              <a:t>Onglet Formules </a:t>
            </a:r>
            <a:r>
              <a:rPr lang="fr-FR" sz="2000" dirty="0">
                <a:sym typeface="Wingdings" panose="05000000000000000000" pitchFamily="2" charset="2"/>
              </a:rPr>
              <a:t> Math et trigo  ARRONDI  paramètre Nombre  o</a:t>
            </a:r>
            <a:r>
              <a:rPr lang="fr-FR" sz="2000" dirty="0"/>
              <a:t>nglet Formules </a:t>
            </a:r>
            <a:r>
              <a:rPr lang="fr-FR" sz="2000" dirty="0">
                <a:sym typeface="Wingdings" panose="05000000000000000000" pitchFamily="2" charset="2"/>
              </a:rPr>
              <a:t>Logique  SI</a:t>
            </a:r>
          </a:p>
          <a:p>
            <a:pPr>
              <a:lnSpc>
                <a:spcPct val="130000"/>
              </a:lnSpc>
              <a:spcBef>
                <a:spcPts val="500"/>
              </a:spcBef>
            </a:pPr>
            <a:r>
              <a:rPr lang="fr-FR" sz="2000" dirty="0"/>
              <a:t>Onglet Formules </a:t>
            </a:r>
            <a:r>
              <a:rPr lang="fr-FR" sz="2000" dirty="0">
                <a:sym typeface="Wingdings" panose="05000000000000000000" pitchFamily="2" charset="2"/>
              </a:rPr>
              <a:t> Logique SI  paramètre Valeur si vrai  o</a:t>
            </a:r>
            <a:r>
              <a:rPr lang="fr-FR" sz="2000" dirty="0"/>
              <a:t>nglet Formules </a:t>
            </a:r>
            <a:r>
              <a:rPr lang="fr-FR" sz="2000" dirty="0">
                <a:sym typeface="Wingdings" panose="05000000000000000000" pitchFamily="2" charset="2"/>
              </a:rPr>
              <a:t> Math et trigo  ARRONDI</a:t>
            </a:r>
          </a:p>
          <a:p>
            <a:pPr>
              <a:lnSpc>
                <a:spcPct val="130000"/>
              </a:lnSpc>
              <a:spcBef>
                <a:spcPts val="500"/>
              </a:spcBef>
            </a:pPr>
            <a:r>
              <a:rPr lang="fr-FR" sz="2000" u="sng" dirty="0"/>
              <a:t>Onglet Formules </a:t>
            </a:r>
            <a:r>
              <a:rPr lang="fr-FR" sz="2000" u="sng" dirty="0">
                <a:sym typeface="Wingdings" panose="05000000000000000000" pitchFamily="2" charset="2"/>
              </a:rPr>
              <a:t> Math et trigo  ARRONDI  paramètre Nombre  Zone de nom  Autres fonctions Logique  SI</a:t>
            </a:r>
          </a:p>
          <a:p>
            <a:pPr>
              <a:lnSpc>
                <a:spcPct val="130000"/>
              </a:lnSpc>
              <a:spcBef>
                <a:spcPts val="500"/>
              </a:spcBef>
            </a:pPr>
            <a:r>
              <a:rPr lang="fr-FR" sz="2000" dirty="0"/>
              <a:t>Onglet Formules </a:t>
            </a:r>
            <a:r>
              <a:rPr lang="fr-FR" sz="2000" dirty="0">
                <a:sym typeface="Wingdings" panose="05000000000000000000" pitchFamily="2" charset="2"/>
              </a:rPr>
              <a:t> Logique  SI  paramètre Nombre  Zone de nom  Autres fonctions  Math et trigo  ARRONDI</a:t>
            </a:r>
          </a:p>
        </p:txBody>
      </p:sp>
      <p:pic>
        <p:nvPicPr>
          <p:cNvPr id="8" name="Espace réservé du contenu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251307" y="4907666"/>
            <a:ext cx="6940693" cy="1950334"/>
          </a:xfrm>
        </p:spPr>
      </p:pic>
      <p:sp>
        <p:nvSpPr>
          <p:cNvPr id="4" name="Espace réservé du texte 3"/>
          <p:cNvSpPr>
            <a:spLocks noGrp="1"/>
          </p:cNvSpPr>
          <p:nvPr>
            <p:ph type="body" sz="quarter" idx="15"/>
          </p:nvPr>
        </p:nvSpPr>
        <p:spPr/>
        <p:txBody>
          <a:bodyPr/>
          <a:lstStyle/>
          <a:p>
            <a:r>
              <a:rPr lang="fr-FR" dirty="0"/>
              <a:t>Pour imbriquer les fonctions ARRONDI et SI, il faut	5/8</a:t>
            </a:r>
          </a:p>
        </p:txBody>
      </p:sp>
      <p:sp>
        <p:nvSpPr>
          <p:cNvPr id="5" name="Titre 4"/>
          <p:cNvSpPr>
            <a:spLocks noGrp="1"/>
          </p:cNvSpPr>
          <p:nvPr>
            <p:ph type="title"/>
          </p:nvPr>
        </p:nvSpPr>
        <p:spPr/>
        <p:txBody>
          <a:bodyPr/>
          <a:lstStyle/>
          <a:p>
            <a:r>
              <a:rPr lang="fr-FR" dirty="0"/>
              <a:t>Calculer</a:t>
            </a:r>
          </a:p>
        </p:txBody>
      </p:sp>
      <p:sp>
        <p:nvSpPr>
          <p:cNvPr id="6" name="Espace réservé du texte 5"/>
          <p:cNvSpPr>
            <a:spLocks noGrp="1"/>
          </p:cNvSpPr>
          <p:nvPr>
            <p:ph type="body" sz="quarter" idx="13"/>
          </p:nvPr>
        </p:nvSpPr>
        <p:spPr/>
        <p:txBody>
          <a:bodyPr/>
          <a:lstStyle/>
          <a:p>
            <a:r>
              <a:rPr lang="fr-FR" dirty="0"/>
              <a:t>Q7</a:t>
            </a:r>
          </a:p>
        </p:txBody>
      </p:sp>
      <p:sp>
        <p:nvSpPr>
          <p:cNvPr id="7" name="Espace réservé du texte 6"/>
          <p:cNvSpPr>
            <a:spLocks noGrp="1"/>
          </p:cNvSpPr>
          <p:nvPr>
            <p:ph type="body" sz="quarter" idx="14"/>
          </p:nvPr>
        </p:nvSpPr>
        <p:spPr/>
        <p:txBody>
          <a:bodyPr/>
          <a:lstStyle/>
          <a:p>
            <a:r>
              <a:rPr lang="fr-FR" dirty="0"/>
              <a:t>Imbriquer des fonctions</a:t>
            </a:r>
          </a:p>
        </p:txBody>
      </p:sp>
    </p:spTree>
    <p:extLst>
      <p:ext uri="{BB962C8B-B14F-4D97-AF65-F5344CB8AC3E}">
        <p14:creationId xmlns:p14="http://schemas.microsoft.com/office/powerpoint/2010/main" val="532713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a:xfrm>
            <a:off x="838200" y="1802871"/>
            <a:ext cx="4648200" cy="3082041"/>
          </a:xfrm>
        </p:spPr>
        <p:txBody>
          <a:bodyPr>
            <a:noAutofit/>
          </a:bodyPr>
          <a:lstStyle/>
          <a:p>
            <a:pPr>
              <a:lnSpc>
                <a:spcPct val="130000"/>
              </a:lnSpc>
              <a:spcBef>
                <a:spcPts val="500"/>
              </a:spcBef>
            </a:pPr>
            <a:r>
              <a:rPr lang="fr-FR" u="sng" dirty="0"/>
              <a:t>Nombre de jours</a:t>
            </a:r>
          </a:p>
          <a:p>
            <a:pPr>
              <a:lnSpc>
                <a:spcPct val="130000"/>
              </a:lnSpc>
              <a:spcBef>
                <a:spcPts val="500"/>
              </a:spcBef>
            </a:pPr>
            <a:r>
              <a:rPr lang="fr-FR" dirty="0">
                <a:sym typeface="Wingdings" panose="05000000000000000000" pitchFamily="2" charset="2"/>
              </a:rPr>
              <a:t>Nombre de jours ouvrés</a:t>
            </a:r>
          </a:p>
          <a:p>
            <a:pPr>
              <a:lnSpc>
                <a:spcPct val="130000"/>
              </a:lnSpc>
              <a:spcBef>
                <a:spcPts val="500"/>
              </a:spcBef>
            </a:pPr>
            <a:r>
              <a:rPr lang="fr-FR" dirty="0">
                <a:sym typeface="Wingdings" panose="05000000000000000000" pitchFamily="2" charset="2"/>
              </a:rPr>
              <a:t>Nombre de mois</a:t>
            </a:r>
          </a:p>
          <a:p>
            <a:pPr>
              <a:lnSpc>
                <a:spcPct val="130000"/>
              </a:lnSpc>
              <a:spcBef>
                <a:spcPts val="500"/>
              </a:spcBef>
            </a:pPr>
            <a:r>
              <a:rPr lang="fr-FR" dirty="0">
                <a:sym typeface="Wingdings" panose="05000000000000000000" pitchFamily="2" charset="2"/>
              </a:rPr>
              <a:t>Nombre d'années</a:t>
            </a:r>
          </a:p>
        </p:txBody>
      </p:sp>
      <p:sp>
        <p:nvSpPr>
          <p:cNvPr id="4" name="Espace réservé du texte 3"/>
          <p:cNvSpPr>
            <a:spLocks noGrp="1"/>
          </p:cNvSpPr>
          <p:nvPr>
            <p:ph type="body" sz="quarter" idx="15"/>
          </p:nvPr>
        </p:nvSpPr>
        <p:spPr/>
        <p:txBody>
          <a:bodyPr/>
          <a:lstStyle/>
          <a:p>
            <a:r>
              <a:rPr lang="fr-FR" dirty="0"/>
              <a:t>La formule de la cellule F2 renvoie l'âge en :	6/8</a:t>
            </a:r>
          </a:p>
        </p:txBody>
      </p:sp>
      <p:sp>
        <p:nvSpPr>
          <p:cNvPr id="5" name="Titre 4"/>
          <p:cNvSpPr>
            <a:spLocks noGrp="1"/>
          </p:cNvSpPr>
          <p:nvPr>
            <p:ph type="title"/>
          </p:nvPr>
        </p:nvSpPr>
        <p:spPr/>
        <p:txBody>
          <a:bodyPr/>
          <a:lstStyle/>
          <a:p>
            <a:r>
              <a:rPr lang="fr-FR" dirty="0"/>
              <a:t>Calculer</a:t>
            </a:r>
          </a:p>
        </p:txBody>
      </p:sp>
      <p:sp>
        <p:nvSpPr>
          <p:cNvPr id="6" name="Espace réservé du texte 5"/>
          <p:cNvSpPr>
            <a:spLocks noGrp="1"/>
          </p:cNvSpPr>
          <p:nvPr>
            <p:ph type="body" sz="quarter" idx="13"/>
          </p:nvPr>
        </p:nvSpPr>
        <p:spPr/>
        <p:txBody>
          <a:bodyPr/>
          <a:lstStyle/>
          <a:p>
            <a:r>
              <a:rPr lang="fr-FR" dirty="0"/>
              <a:t>Q8</a:t>
            </a:r>
          </a:p>
        </p:txBody>
      </p:sp>
      <p:sp>
        <p:nvSpPr>
          <p:cNvPr id="7" name="Espace réservé du texte 6"/>
          <p:cNvSpPr>
            <a:spLocks noGrp="1"/>
          </p:cNvSpPr>
          <p:nvPr>
            <p:ph type="body" sz="quarter" idx="14"/>
          </p:nvPr>
        </p:nvSpPr>
        <p:spPr/>
        <p:txBody>
          <a:bodyPr/>
          <a:lstStyle/>
          <a:p>
            <a:r>
              <a:rPr lang="fr-FR" dirty="0"/>
              <a:t>Calculer avec des dates :</a:t>
            </a:r>
          </a:p>
        </p:txBody>
      </p:sp>
      <p:pic>
        <p:nvPicPr>
          <p:cNvPr id="9" name="Espace réservé du contenu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405630" y="4328932"/>
            <a:ext cx="10786370" cy="2529068"/>
          </a:xfrm>
        </p:spPr>
      </p:pic>
    </p:spTree>
    <p:extLst>
      <p:ext uri="{BB962C8B-B14F-4D97-AF65-F5344CB8AC3E}">
        <p14:creationId xmlns:p14="http://schemas.microsoft.com/office/powerpoint/2010/main" val="3733386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a:xfrm>
            <a:off x="838200" y="2087918"/>
            <a:ext cx="10515598" cy="2796994"/>
          </a:xfrm>
        </p:spPr>
        <p:txBody>
          <a:bodyPr>
            <a:noAutofit/>
          </a:bodyPr>
          <a:lstStyle/>
          <a:p>
            <a:pPr>
              <a:lnSpc>
                <a:spcPct val="130000"/>
              </a:lnSpc>
              <a:spcBef>
                <a:spcPts val="500"/>
              </a:spcBef>
            </a:pPr>
            <a:r>
              <a:rPr lang="fr-FR" dirty="0"/>
              <a:t>=CODE.POSTAL(C2)</a:t>
            </a:r>
          </a:p>
          <a:p>
            <a:pPr>
              <a:lnSpc>
                <a:spcPct val="130000"/>
              </a:lnSpc>
              <a:spcBef>
                <a:spcPts val="500"/>
              </a:spcBef>
            </a:pPr>
            <a:r>
              <a:rPr lang="fr-FR" dirty="0">
                <a:sym typeface="Wingdings" panose="05000000000000000000" pitchFamily="2" charset="2"/>
              </a:rPr>
              <a:t>=CNUM(C2)</a:t>
            </a:r>
          </a:p>
          <a:p>
            <a:pPr>
              <a:lnSpc>
                <a:spcPct val="130000"/>
              </a:lnSpc>
              <a:spcBef>
                <a:spcPts val="500"/>
              </a:spcBef>
            </a:pPr>
            <a:r>
              <a:rPr lang="fr-FR" dirty="0">
                <a:sym typeface="Wingdings" panose="05000000000000000000" pitchFamily="2" charset="2"/>
              </a:rPr>
              <a:t>=</a:t>
            </a:r>
            <a:r>
              <a:rPr lang="fr-FR" u="sng" dirty="0">
                <a:sym typeface="Wingdings" panose="05000000000000000000" pitchFamily="2" charset="2"/>
              </a:rPr>
              <a:t>GAUCHE(C2;5)</a:t>
            </a:r>
          </a:p>
          <a:p>
            <a:pPr>
              <a:lnSpc>
                <a:spcPct val="130000"/>
              </a:lnSpc>
              <a:spcBef>
                <a:spcPts val="500"/>
              </a:spcBef>
            </a:pPr>
            <a:r>
              <a:rPr lang="fr-FR" dirty="0">
                <a:sym typeface="Wingdings" panose="05000000000000000000" pitchFamily="2" charset="2"/>
              </a:rPr>
              <a:t>=EPURAGE(C2;5)</a:t>
            </a:r>
          </a:p>
        </p:txBody>
      </p:sp>
      <p:sp>
        <p:nvSpPr>
          <p:cNvPr id="4" name="Espace réservé du texte 3"/>
          <p:cNvSpPr>
            <a:spLocks noGrp="1"/>
          </p:cNvSpPr>
          <p:nvPr>
            <p:ph type="body" sz="quarter" idx="15"/>
          </p:nvPr>
        </p:nvSpPr>
        <p:spPr>
          <a:xfrm>
            <a:off x="1658937" y="1424285"/>
            <a:ext cx="9694861" cy="419699"/>
          </a:xfrm>
        </p:spPr>
        <p:txBody>
          <a:bodyPr/>
          <a:lstStyle/>
          <a:p>
            <a:r>
              <a:rPr lang="fr-FR" dirty="0"/>
              <a:t>La colonne C contient le code postal et la ville. Pour créer en colonne le contenu de la colonne D qui n'affichera que le code postal il faut saisir ou insérer la formule :	7/8</a:t>
            </a:r>
          </a:p>
        </p:txBody>
      </p:sp>
      <p:sp>
        <p:nvSpPr>
          <p:cNvPr id="5" name="Titre 4"/>
          <p:cNvSpPr>
            <a:spLocks noGrp="1"/>
          </p:cNvSpPr>
          <p:nvPr>
            <p:ph type="title"/>
          </p:nvPr>
        </p:nvSpPr>
        <p:spPr/>
        <p:txBody>
          <a:bodyPr/>
          <a:lstStyle/>
          <a:p>
            <a:r>
              <a:rPr lang="fr-FR" dirty="0"/>
              <a:t>Calculer</a:t>
            </a:r>
          </a:p>
        </p:txBody>
      </p:sp>
      <p:sp>
        <p:nvSpPr>
          <p:cNvPr id="6" name="Espace réservé du texte 5"/>
          <p:cNvSpPr>
            <a:spLocks noGrp="1"/>
          </p:cNvSpPr>
          <p:nvPr>
            <p:ph type="body" sz="quarter" idx="13"/>
          </p:nvPr>
        </p:nvSpPr>
        <p:spPr/>
        <p:txBody>
          <a:bodyPr/>
          <a:lstStyle/>
          <a:p>
            <a:r>
              <a:rPr lang="fr-FR" dirty="0"/>
              <a:t>Q9</a:t>
            </a:r>
          </a:p>
        </p:txBody>
      </p:sp>
      <p:sp>
        <p:nvSpPr>
          <p:cNvPr id="7" name="Espace réservé du texte 6"/>
          <p:cNvSpPr>
            <a:spLocks noGrp="1"/>
          </p:cNvSpPr>
          <p:nvPr>
            <p:ph type="body" sz="quarter" idx="14"/>
          </p:nvPr>
        </p:nvSpPr>
        <p:spPr/>
        <p:txBody>
          <a:bodyPr/>
          <a:lstStyle/>
          <a:p>
            <a:r>
              <a:rPr lang="fr-FR" dirty="0"/>
              <a:t>Calculer avec des textes :</a:t>
            </a:r>
          </a:p>
        </p:txBody>
      </p:sp>
      <p:pic>
        <p:nvPicPr>
          <p:cNvPr id="8" name="Espace réservé du contenu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830188" y="4583576"/>
            <a:ext cx="10489133" cy="2598516"/>
          </a:xfrm>
        </p:spPr>
      </p:pic>
    </p:spTree>
    <p:extLst>
      <p:ext uri="{BB962C8B-B14F-4D97-AF65-F5344CB8AC3E}">
        <p14:creationId xmlns:p14="http://schemas.microsoft.com/office/powerpoint/2010/main" val="2638529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p:cNvSpPr>
            <a:spLocks noGrp="1"/>
          </p:cNvSpPr>
          <p:nvPr>
            <p:ph sz="half" idx="1"/>
          </p:nvPr>
        </p:nvSpPr>
        <p:spPr>
          <a:xfrm>
            <a:off x="838200" y="2087918"/>
            <a:ext cx="10515598" cy="2796994"/>
          </a:xfrm>
        </p:spPr>
        <p:txBody>
          <a:bodyPr>
            <a:noAutofit/>
          </a:bodyPr>
          <a:lstStyle/>
          <a:p>
            <a:pPr>
              <a:lnSpc>
                <a:spcPct val="130000"/>
              </a:lnSpc>
              <a:spcBef>
                <a:spcPts val="500"/>
              </a:spcBef>
            </a:pPr>
            <a:r>
              <a:rPr lang="fr-FR" dirty="0"/>
              <a:t>=DATE(L2)</a:t>
            </a:r>
          </a:p>
          <a:p>
            <a:pPr>
              <a:lnSpc>
                <a:spcPct val="130000"/>
              </a:lnSpc>
              <a:spcBef>
                <a:spcPts val="500"/>
              </a:spcBef>
            </a:pPr>
            <a:r>
              <a:rPr lang="fr-FR" dirty="0">
                <a:sym typeface="Wingdings" panose="05000000000000000000" pitchFamily="2" charset="2"/>
              </a:rPr>
              <a:t>=DATEVAL(L2)</a:t>
            </a:r>
          </a:p>
          <a:p>
            <a:pPr>
              <a:lnSpc>
                <a:spcPct val="130000"/>
              </a:lnSpc>
              <a:spcBef>
                <a:spcPts val="500"/>
              </a:spcBef>
            </a:pPr>
            <a:r>
              <a:rPr lang="fr-FR" dirty="0">
                <a:sym typeface="Wingdings" panose="05000000000000000000" pitchFamily="2" charset="2"/>
              </a:rPr>
              <a:t>=TEMPSVAL(L2)</a:t>
            </a:r>
          </a:p>
          <a:p>
            <a:pPr>
              <a:lnSpc>
                <a:spcPct val="130000"/>
              </a:lnSpc>
              <a:spcBef>
                <a:spcPts val="500"/>
              </a:spcBef>
            </a:pPr>
            <a:r>
              <a:rPr lang="fr-FR" dirty="0">
                <a:sym typeface="Wingdings" panose="05000000000000000000" pitchFamily="2" charset="2"/>
              </a:rPr>
              <a:t>Pas de calcul nécessaire : dans la colonne L, il faut remplacer les points par des /</a:t>
            </a:r>
          </a:p>
        </p:txBody>
      </p:sp>
      <p:sp>
        <p:nvSpPr>
          <p:cNvPr id="4" name="Espace réservé du texte 3"/>
          <p:cNvSpPr>
            <a:spLocks noGrp="1"/>
          </p:cNvSpPr>
          <p:nvPr>
            <p:ph type="body" sz="quarter" idx="15"/>
          </p:nvPr>
        </p:nvSpPr>
        <p:spPr>
          <a:xfrm>
            <a:off x="1658937" y="1424285"/>
            <a:ext cx="9694861" cy="419699"/>
          </a:xfrm>
        </p:spPr>
        <p:txBody>
          <a:bodyPr/>
          <a:lstStyle/>
          <a:p>
            <a:r>
              <a:rPr lang="fr-FR" dirty="0"/>
              <a:t>La colonne C contient le code postal et la ville. Pour créer en colonne le contenu de la colonne D qui n'affichera que le code postal il faut saisir ou insérer la formule :	8/8</a:t>
            </a:r>
          </a:p>
        </p:txBody>
      </p:sp>
      <p:sp>
        <p:nvSpPr>
          <p:cNvPr id="5" name="Titre 4"/>
          <p:cNvSpPr>
            <a:spLocks noGrp="1"/>
          </p:cNvSpPr>
          <p:nvPr>
            <p:ph type="title"/>
          </p:nvPr>
        </p:nvSpPr>
        <p:spPr/>
        <p:txBody>
          <a:bodyPr/>
          <a:lstStyle/>
          <a:p>
            <a:r>
              <a:rPr lang="fr-FR" dirty="0"/>
              <a:t>Calculer</a:t>
            </a:r>
          </a:p>
        </p:txBody>
      </p:sp>
      <p:sp>
        <p:nvSpPr>
          <p:cNvPr id="6" name="Espace réservé du texte 5"/>
          <p:cNvSpPr>
            <a:spLocks noGrp="1"/>
          </p:cNvSpPr>
          <p:nvPr>
            <p:ph type="body" sz="quarter" idx="13"/>
          </p:nvPr>
        </p:nvSpPr>
        <p:spPr/>
        <p:txBody>
          <a:bodyPr/>
          <a:lstStyle/>
          <a:p>
            <a:r>
              <a:rPr lang="fr-FR" dirty="0"/>
              <a:t>Q10</a:t>
            </a:r>
          </a:p>
        </p:txBody>
      </p:sp>
      <p:sp>
        <p:nvSpPr>
          <p:cNvPr id="7" name="Espace réservé du texte 6"/>
          <p:cNvSpPr>
            <a:spLocks noGrp="1"/>
          </p:cNvSpPr>
          <p:nvPr>
            <p:ph type="body" sz="quarter" idx="14"/>
          </p:nvPr>
        </p:nvSpPr>
        <p:spPr/>
        <p:txBody>
          <a:bodyPr/>
          <a:lstStyle/>
          <a:p>
            <a:r>
              <a:rPr lang="fr-FR" dirty="0"/>
              <a:t>Calculer avec des textes :</a:t>
            </a:r>
          </a:p>
        </p:txBody>
      </p:sp>
      <p:pic>
        <p:nvPicPr>
          <p:cNvPr id="9" name="Espace réservé du contenu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080028" y="4734046"/>
            <a:ext cx="8111972" cy="2123954"/>
          </a:xfrm>
        </p:spPr>
      </p:pic>
    </p:spTree>
    <p:extLst>
      <p:ext uri="{BB962C8B-B14F-4D97-AF65-F5344CB8AC3E}">
        <p14:creationId xmlns:p14="http://schemas.microsoft.com/office/powerpoint/2010/main" val="1203289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3"/>
          <p:cNvSpPr>
            <a:spLocks noGrp="1"/>
          </p:cNvSpPr>
          <p:nvPr>
            <p:ph type="body" sz="quarter" idx="15"/>
          </p:nvPr>
        </p:nvSpPr>
        <p:spPr/>
        <p:txBody>
          <a:bodyPr/>
          <a:lstStyle/>
          <a:p>
            <a:r>
              <a:rPr lang="fr-FR" dirty="0"/>
              <a:t>La commande Autres formats numériques ou la boite de dialogue Nombre permet de :	1/3</a:t>
            </a:r>
          </a:p>
        </p:txBody>
      </p:sp>
      <p:sp>
        <p:nvSpPr>
          <p:cNvPr id="5" name="Titre 4"/>
          <p:cNvSpPr>
            <a:spLocks noGrp="1"/>
          </p:cNvSpPr>
          <p:nvPr>
            <p:ph type="title"/>
          </p:nvPr>
        </p:nvSpPr>
        <p:spPr/>
        <p:txBody>
          <a:bodyPr/>
          <a:lstStyle/>
          <a:p>
            <a:r>
              <a:rPr lang="fr-FR" dirty="0"/>
              <a:t>Mettre en forme</a:t>
            </a:r>
          </a:p>
        </p:txBody>
      </p:sp>
      <p:sp>
        <p:nvSpPr>
          <p:cNvPr id="6" name="Espace réservé du texte 5"/>
          <p:cNvSpPr>
            <a:spLocks noGrp="1"/>
          </p:cNvSpPr>
          <p:nvPr>
            <p:ph type="body" sz="quarter" idx="13"/>
          </p:nvPr>
        </p:nvSpPr>
        <p:spPr/>
        <p:txBody>
          <a:bodyPr/>
          <a:lstStyle/>
          <a:p>
            <a:r>
              <a:rPr lang="fr-FR" dirty="0"/>
              <a:t>Q11</a:t>
            </a:r>
          </a:p>
        </p:txBody>
      </p:sp>
      <p:sp>
        <p:nvSpPr>
          <p:cNvPr id="7" name="Espace réservé du texte 6"/>
          <p:cNvSpPr>
            <a:spLocks noGrp="1"/>
          </p:cNvSpPr>
          <p:nvPr>
            <p:ph type="body" sz="quarter" idx="14"/>
          </p:nvPr>
        </p:nvSpPr>
        <p:spPr/>
        <p:txBody>
          <a:bodyPr/>
          <a:lstStyle/>
          <a:p>
            <a:r>
              <a:rPr lang="fr-FR" dirty="0"/>
              <a:t>Utiliser les formats spéciaux et personnalisés</a:t>
            </a:r>
          </a:p>
        </p:txBody>
      </p:sp>
      <p:graphicFrame>
        <p:nvGraphicFramePr>
          <p:cNvPr id="8" name="Espace réservé du contenu 6"/>
          <p:cNvGraphicFramePr>
            <a:graphicFrameLocks noGrp="1"/>
          </p:cNvGraphicFramePr>
          <p:nvPr>
            <p:ph idx="1"/>
            <p:extLst>
              <p:ext uri="{D42A27DB-BD31-4B8C-83A1-F6EECF244321}">
                <p14:modId xmlns:p14="http://schemas.microsoft.com/office/powerpoint/2010/main" val="3830255672"/>
              </p:ext>
            </p:extLst>
          </p:nvPr>
        </p:nvGraphicFramePr>
        <p:xfrm>
          <a:off x="838198" y="2053982"/>
          <a:ext cx="10515600" cy="4134850"/>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420130">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742944">
                <a:tc>
                  <a:txBody>
                    <a:bodyPr/>
                    <a:lstStyle/>
                    <a:p>
                      <a:r>
                        <a:rPr lang="fr-FR" dirty="0"/>
                        <a:t>De forcer des zéros non significatifs (code postal, téléphone) sans saisir ces données sous forme de texte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742944">
                <a:tc>
                  <a:txBody>
                    <a:bodyPr/>
                    <a:lstStyle/>
                    <a:p>
                      <a:r>
                        <a:rPr lang="fr-FR" dirty="0"/>
                        <a:t>De convertir des textes en nombre grâce à la catégorie Texte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742944">
                <a:tc>
                  <a:txBody>
                    <a:bodyPr/>
                    <a:lstStyle/>
                    <a:p>
                      <a:r>
                        <a:rPr lang="fr-FR" dirty="0"/>
                        <a:t>D'afficher des milliers (k€ par exemple) sans effectuer une division par 1000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742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D'afficher un texte dans un nombre </a:t>
                      </a:r>
                      <a:br>
                        <a:rPr lang="fr-FR" dirty="0"/>
                      </a:br>
                      <a:r>
                        <a:rPr lang="fr-FR" dirty="0"/>
                        <a:t>(par exemple m²)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742944">
                <a:tc>
                  <a:txBody>
                    <a:bodyPr/>
                    <a:lstStyle/>
                    <a:p>
                      <a:r>
                        <a:rPr lang="fr-FR" dirty="0"/>
                        <a:t>D'afficher la partie décimale d'un nombre sous forme de fraction </a:t>
                      </a:r>
                      <a:br>
                        <a:rPr lang="fr-FR" dirty="0"/>
                      </a:br>
                      <a:r>
                        <a:rPr lang="fr-FR" dirty="0"/>
                        <a:t>(par exemple 6 ½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1897912"/>
                  </a:ext>
                </a:extLst>
              </a:tr>
            </a:tbl>
          </a:graphicData>
        </a:graphic>
      </p:graphicFrame>
    </p:spTree>
    <p:controls>
      <mc:AlternateContent xmlns:mc="http://schemas.openxmlformats.org/markup-compatibility/2006">
        <mc:Choice xmlns:v="urn:schemas-microsoft-com:vml" Requires="v">
          <p:control spid="4488" name="CheckBox2" r:id="rId2" imgW="171360" imgH="190440"/>
        </mc:Choice>
        <mc:Fallback>
          <p:control name="CheckBox2" r:id="rId2" imgW="171360" imgH="190440">
            <p:pic>
              <p:nvPicPr>
                <p:cNvPr id="9" name="CheckBox2"/>
                <p:cNvPicPr>
                  <a:picLocks/>
                </p:cNvPicPr>
                <p:nvPr/>
              </p:nvPicPr>
              <p:blipFill>
                <a:blip r:embed="rId13"/>
                <a:stretch>
                  <a:fillRect/>
                </a:stretch>
              </p:blipFill>
              <p:spPr>
                <a:xfrm>
                  <a:off x="9003804" y="2811747"/>
                  <a:ext cx="169156" cy="191273"/>
                </a:xfrm>
                <a:prstGeom prst="rect">
                  <a:avLst/>
                </a:prstGeom>
              </p:spPr>
            </p:pic>
          </p:control>
        </mc:Fallback>
      </mc:AlternateContent>
      <mc:AlternateContent xmlns:mc="http://schemas.openxmlformats.org/markup-compatibility/2006">
        <mc:Choice xmlns:v="urn:schemas-microsoft-com:vml" Requires="v">
          <p:control spid="4489" name="CheckBox3" r:id="rId3" imgW="171360" imgH="190440"/>
        </mc:Choice>
        <mc:Fallback>
          <p:control name="CheckBox3" r:id="rId3" imgW="171360" imgH="190440">
            <p:pic>
              <p:nvPicPr>
                <p:cNvPr id="10" name="CheckBox3"/>
                <p:cNvPicPr>
                  <a:picLocks/>
                </p:cNvPicPr>
                <p:nvPr/>
              </p:nvPicPr>
              <p:blipFill>
                <a:blip r:embed="rId14"/>
                <a:stretch>
                  <a:fillRect/>
                </a:stretch>
              </p:blipFill>
              <p:spPr>
                <a:xfrm>
                  <a:off x="10448875" y="2811747"/>
                  <a:ext cx="169156" cy="191273"/>
                </a:xfrm>
                <a:prstGeom prst="rect">
                  <a:avLst/>
                </a:prstGeom>
              </p:spPr>
            </p:pic>
          </p:control>
        </mc:Fallback>
      </mc:AlternateContent>
      <mc:AlternateContent xmlns:mc="http://schemas.openxmlformats.org/markup-compatibility/2006">
        <mc:Choice xmlns:v="urn:schemas-microsoft-com:vml" Requires="v">
          <p:control spid="4490" name="CheckBox4" r:id="rId4" imgW="171360" imgH="190440"/>
        </mc:Choice>
        <mc:Fallback>
          <p:control name="CheckBox4" r:id="rId4" imgW="171360" imgH="190440">
            <p:pic>
              <p:nvPicPr>
                <p:cNvPr id="11" name="CheckBox4"/>
                <p:cNvPicPr>
                  <a:picLocks/>
                </p:cNvPicPr>
                <p:nvPr/>
              </p:nvPicPr>
              <p:blipFill>
                <a:blip r:embed="rId14"/>
                <a:stretch>
                  <a:fillRect/>
                </a:stretch>
              </p:blipFill>
              <p:spPr>
                <a:xfrm>
                  <a:off x="9015863" y="3564392"/>
                  <a:ext cx="169156" cy="191273"/>
                </a:xfrm>
                <a:prstGeom prst="rect">
                  <a:avLst/>
                </a:prstGeom>
              </p:spPr>
            </p:pic>
          </p:control>
        </mc:Fallback>
      </mc:AlternateContent>
      <mc:AlternateContent xmlns:mc="http://schemas.openxmlformats.org/markup-compatibility/2006">
        <mc:Choice xmlns:v="urn:schemas-microsoft-com:vml" Requires="v">
          <p:control spid="4491" name="CheckBox5" r:id="rId5" imgW="171360" imgH="190440"/>
        </mc:Choice>
        <mc:Fallback>
          <p:control name="CheckBox5" r:id="rId5" imgW="171360" imgH="190440">
            <p:pic>
              <p:nvPicPr>
                <p:cNvPr id="12" name="CheckBox5"/>
                <p:cNvPicPr>
                  <a:picLocks/>
                </p:cNvPicPr>
                <p:nvPr/>
              </p:nvPicPr>
              <p:blipFill>
                <a:blip r:embed="rId13"/>
                <a:stretch>
                  <a:fillRect/>
                </a:stretch>
              </p:blipFill>
              <p:spPr>
                <a:xfrm>
                  <a:off x="9015863" y="4317037"/>
                  <a:ext cx="169156" cy="191273"/>
                </a:xfrm>
                <a:prstGeom prst="rect">
                  <a:avLst/>
                </a:prstGeom>
              </p:spPr>
            </p:pic>
          </p:control>
        </mc:Fallback>
      </mc:AlternateContent>
      <mc:AlternateContent xmlns:mc="http://schemas.openxmlformats.org/markup-compatibility/2006">
        <mc:Choice xmlns:v="urn:schemas-microsoft-com:vml" Requires="v">
          <p:control spid="4492" name="CheckBox6" r:id="rId6" imgW="171360" imgH="190440"/>
        </mc:Choice>
        <mc:Fallback>
          <p:control name="CheckBox6" r:id="rId6" imgW="171360" imgH="190440">
            <p:pic>
              <p:nvPicPr>
                <p:cNvPr id="13" name="CheckBox6"/>
                <p:cNvPicPr>
                  <a:picLocks/>
                </p:cNvPicPr>
                <p:nvPr/>
              </p:nvPicPr>
              <p:blipFill>
                <a:blip r:embed="rId13"/>
                <a:stretch>
                  <a:fillRect/>
                </a:stretch>
              </p:blipFill>
              <p:spPr>
                <a:xfrm>
                  <a:off x="9015863" y="5069682"/>
                  <a:ext cx="169156" cy="191273"/>
                </a:xfrm>
                <a:prstGeom prst="rect">
                  <a:avLst/>
                </a:prstGeom>
              </p:spPr>
            </p:pic>
          </p:control>
        </mc:Fallback>
      </mc:AlternateContent>
      <mc:AlternateContent xmlns:mc="http://schemas.openxmlformats.org/markup-compatibility/2006">
        <mc:Choice xmlns:v="urn:schemas-microsoft-com:vml" Requires="v">
          <p:control spid="4493" name="CheckBox7" r:id="rId7" imgW="171360" imgH="190440"/>
        </mc:Choice>
        <mc:Fallback>
          <p:control name="CheckBox7" r:id="rId7" imgW="171360" imgH="190440">
            <p:pic>
              <p:nvPicPr>
                <p:cNvPr id="14" name="CheckBox7"/>
                <p:cNvPicPr>
                  <a:picLocks/>
                </p:cNvPicPr>
                <p:nvPr/>
              </p:nvPicPr>
              <p:blipFill>
                <a:blip r:embed="rId14"/>
                <a:stretch>
                  <a:fillRect/>
                </a:stretch>
              </p:blipFill>
              <p:spPr>
                <a:xfrm>
                  <a:off x="10448875" y="5822325"/>
                  <a:ext cx="169156" cy="191273"/>
                </a:xfrm>
                <a:prstGeom prst="rect">
                  <a:avLst/>
                </a:prstGeom>
              </p:spPr>
            </p:pic>
          </p:control>
        </mc:Fallback>
      </mc:AlternateContent>
      <mc:AlternateContent xmlns:mc="http://schemas.openxmlformats.org/markup-compatibility/2006">
        <mc:Choice xmlns:v="urn:schemas-microsoft-com:vml" Requires="v">
          <p:control spid="4494" name="CheckBox8" r:id="rId8" imgW="171360" imgH="190440"/>
        </mc:Choice>
        <mc:Fallback>
          <p:control name="CheckBox8" r:id="rId8" imgW="171360" imgH="190440">
            <p:pic>
              <p:nvPicPr>
                <p:cNvPr id="15" name="CheckBox8"/>
                <p:cNvPicPr>
                  <a:picLocks/>
                </p:cNvPicPr>
                <p:nvPr/>
              </p:nvPicPr>
              <p:blipFill>
                <a:blip r:embed="rId13"/>
                <a:stretch>
                  <a:fillRect/>
                </a:stretch>
              </p:blipFill>
              <p:spPr>
                <a:xfrm>
                  <a:off x="10448875" y="3564392"/>
                  <a:ext cx="169156" cy="191273"/>
                </a:xfrm>
                <a:prstGeom prst="rect">
                  <a:avLst/>
                </a:prstGeom>
              </p:spPr>
            </p:pic>
          </p:control>
        </mc:Fallback>
      </mc:AlternateContent>
      <mc:AlternateContent xmlns:mc="http://schemas.openxmlformats.org/markup-compatibility/2006">
        <mc:Choice xmlns:v="urn:schemas-microsoft-com:vml" Requires="v">
          <p:control spid="4495" name="CheckBox9" r:id="rId9" imgW="171360" imgH="190440"/>
        </mc:Choice>
        <mc:Fallback>
          <p:control name="CheckBox9" r:id="rId9" imgW="171360" imgH="190440">
            <p:pic>
              <p:nvPicPr>
                <p:cNvPr id="16" name="CheckBox9"/>
                <p:cNvPicPr>
                  <a:picLocks/>
                </p:cNvPicPr>
                <p:nvPr/>
              </p:nvPicPr>
              <p:blipFill>
                <a:blip r:embed="rId14"/>
                <a:stretch>
                  <a:fillRect/>
                </a:stretch>
              </p:blipFill>
              <p:spPr>
                <a:xfrm>
                  <a:off x="10448875" y="5069682"/>
                  <a:ext cx="169156" cy="191273"/>
                </a:xfrm>
                <a:prstGeom prst="rect">
                  <a:avLst/>
                </a:prstGeom>
              </p:spPr>
            </p:pic>
          </p:control>
        </mc:Fallback>
      </mc:AlternateContent>
      <mc:AlternateContent xmlns:mc="http://schemas.openxmlformats.org/markup-compatibility/2006">
        <mc:Choice xmlns:v="urn:schemas-microsoft-com:vml" Requires="v">
          <p:control spid="4496" name="CheckBox10" r:id="rId10" imgW="171360" imgH="190440"/>
        </mc:Choice>
        <mc:Fallback>
          <p:control name="CheckBox10" r:id="rId10" imgW="171360" imgH="190440">
            <p:pic>
              <p:nvPicPr>
                <p:cNvPr id="17" name="CheckBox10"/>
                <p:cNvPicPr>
                  <a:picLocks/>
                </p:cNvPicPr>
                <p:nvPr/>
              </p:nvPicPr>
              <p:blipFill>
                <a:blip r:embed="rId13"/>
                <a:stretch>
                  <a:fillRect/>
                </a:stretch>
              </p:blipFill>
              <p:spPr>
                <a:xfrm>
                  <a:off x="9003804" y="5822325"/>
                  <a:ext cx="169156" cy="191273"/>
                </a:xfrm>
                <a:prstGeom prst="rect">
                  <a:avLst/>
                </a:prstGeom>
              </p:spPr>
            </p:pic>
          </p:control>
        </mc:Fallback>
      </mc:AlternateContent>
      <mc:AlternateContent xmlns:mc="http://schemas.openxmlformats.org/markup-compatibility/2006">
        <mc:Choice xmlns:v="urn:schemas-microsoft-com:vml" Requires="v">
          <p:control spid="4497" name="CheckBox12" r:id="rId11" imgW="171360" imgH="190440"/>
        </mc:Choice>
        <mc:Fallback>
          <p:control name="CheckBox12" r:id="rId11" imgW="171360" imgH="190440">
            <p:pic>
              <p:nvPicPr>
                <p:cNvPr id="18" name="CheckBox12"/>
                <p:cNvPicPr>
                  <a:picLocks/>
                </p:cNvPicPr>
                <p:nvPr/>
              </p:nvPicPr>
              <p:blipFill>
                <a:blip r:embed="rId14"/>
                <a:stretch>
                  <a:fillRect/>
                </a:stretch>
              </p:blipFill>
              <p:spPr>
                <a:xfrm>
                  <a:off x="10448875" y="4317037"/>
                  <a:ext cx="169156" cy="191273"/>
                </a:xfrm>
                <a:prstGeom prst="rect">
                  <a:avLst/>
                </a:prstGeom>
              </p:spPr>
            </p:pic>
          </p:control>
        </mc:Fallback>
      </mc:AlternateContent>
    </p:controls>
    <p:extLst>
      <p:ext uri="{BB962C8B-B14F-4D97-AF65-F5344CB8AC3E}">
        <p14:creationId xmlns:p14="http://schemas.microsoft.com/office/powerpoint/2010/main" val="1424149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3"/>
          <p:cNvSpPr>
            <a:spLocks noGrp="1"/>
          </p:cNvSpPr>
          <p:nvPr>
            <p:ph type="body" sz="quarter" idx="15"/>
          </p:nvPr>
        </p:nvSpPr>
        <p:spPr>
          <a:xfrm>
            <a:off x="1658937" y="1349299"/>
            <a:ext cx="9694861" cy="460750"/>
          </a:xfrm>
        </p:spPr>
        <p:txBody>
          <a:bodyPr/>
          <a:lstStyle/>
          <a:p>
            <a:r>
              <a:rPr lang="fr-FR" dirty="0"/>
              <a:t>Pour afficher les icones ci-dessous dans la colonne </a:t>
            </a:r>
            <a:r>
              <a:rPr lang="fr-FR" dirty="0" err="1"/>
              <a:t>age</a:t>
            </a:r>
            <a:r>
              <a:rPr lang="fr-FR" dirty="0"/>
              <a:t> (flèche verte pour les 50 ans et plus, jaune entre 35 et 50 ans, rouge les moins de 50 ans, il paramétrer la règle :	2/3</a:t>
            </a:r>
          </a:p>
        </p:txBody>
      </p:sp>
      <p:sp>
        <p:nvSpPr>
          <p:cNvPr id="5" name="Titre 4"/>
          <p:cNvSpPr>
            <a:spLocks noGrp="1"/>
          </p:cNvSpPr>
          <p:nvPr>
            <p:ph type="title"/>
          </p:nvPr>
        </p:nvSpPr>
        <p:spPr/>
        <p:txBody>
          <a:bodyPr/>
          <a:lstStyle/>
          <a:p>
            <a:r>
              <a:rPr lang="fr-FR" dirty="0"/>
              <a:t>Mettre en forme</a:t>
            </a:r>
          </a:p>
        </p:txBody>
      </p:sp>
      <p:sp>
        <p:nvSpPr>
          <p:cNvPr id="6" name="Espace réservé du texte 5"/>
          <p:cNvSpPr>
            <a:spLocks noGrp="1"/>
          </p:cNvSpPr>
          <p:nvPr>
            <p:ph type="body" sz="quarter" idx="13"/>
          </p:nvPr>
        </p:nvSpPr>
        <p:spPr/>
        <p:txBody>
          <a:bodyPr/>
          <a:lstStyle/>
          <a:p>
            <a:r>
              <a:rPr lang="fr-FR" dirty="0"/>
              <a:t>Q12</a:t>
            </a:r>
          </a:p>
        </p:txBody>
      </p:sp>
      <p:sp>
        <p:nvSpPr>
          <p:cNvPr id="7" name="Espace réservé du texte 6"/>
          <p:cNvSpPr>
            <a:spLocks noGrp="1"/>
          </p:cNvSpPr>
          <p:nvPr>
            <p:ph type="body" sz="quarter" idx="14"/>
          </p:nvPr>
        </p:nvSpPr>
        <p:spPr/>
        <p:txBody>
          <a:bodyPr/>
          <a:lstStyle/>
          <a:p>
            <a:r>
              <a:rPr lang="fr-FR" dirty="0"/>
              <a:t>Appliquer des mises en forme conditionnelles</a:t>
            </a:r>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8584" y="3024116"/>
            <a:ext cx="4796288" cy="2163982"/>
          </a:xfrm>
          <a:prstGeom prst="rect">
            <a:avLst/>
          </a:prstGeom>
        </p:spPr>
      </p:pic>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1523" y="3007967"/>
            <a:ext cx="4796288" cy="2180131"/>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8584" y="4938341"/>
            <a:ext cx="4796288" cy="2163982"/>
          </a:xfrm>
          <a:prstGeom prst="rect">
            <a:avLst/>
          </a:prstGeom>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71523" y="4938341"/>
            <a:ext cx="4796288" cy="21720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856843"/>
            <a:ext cx="4278283" cy="1325429"/>
          </a:xfrm>
          <a:prstGeom prst="rect">
            <a:avLst/>
          </a:prstGeom>
        </p:spPr>
      </p:pic>
    </p:spTree>
    <p:extLst>
      <p:ext uri="{BB962C8B-B14F-4D97-AF65-F5344CB8AC3E}">
        <p14:creationId xmlns:p14="http://schemas.microsoft.com/office/powerpoint/2010/main" val="2967105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3"/>
          <p:cNvSpPr>
            <a:spLocks noGrp="1"/>
          </p:cNvSpPr>
          <p:nvPr>
            <p:ph type="body" sz="quarter" idx="15"/>
          </p:nvPr>
        </p:nvSpPr>
        <p:spPr/>
        <p:txBody>
          <a:bodyPr/>
          <a:lstStyle/>
          <a:p>
            <a:r>
              <a:rPr lang="fr-FR" dirty="0"/>
              <a:t>Pour que les personnes de cette liste ayant un BAC aient leur ligne colorée en vert, il faut : 	3/3</a:t>
            </a:r>
          </a:p>
        </p:txBody>
      </p:sp>
      <p:sp>
        <p:nvSpPr>
          <p:cNvPr id="5" name="Titre 4"/>
          <p:cNvSpPr>
            <a:spLocks noGrp="1"/>
          </p:cNvSpPr>
          <p:nvPr>
            <p:ph type="title"/>
          </p:nvPr>
        </p:nvSpPr>
        <p:spPr/>
        <p:txBody>
          <a:bodyPr/>
          <a:lstStyle/>
          <a:p>
            <a:r>
              <a:rPr lang="fr-FR" dirty="0"/>
              <a:t>Mettre en forme</a:t>
            </a:r>
          </a:p>
        </p:txBody>
      </p:sp>
      <p:sp>
        <p:nvSpPr>
          <p:cNvPr id="6" name="Espace réservé du texte 5"/>
          <p:cNvSpPr>
            <a:spLocks noGrp="1"/>
          </p:cNvSpPr>
          <p:nvPr>
            <p:ph type="body" sz="quarter" idx="13"/>
          </p:nvPr>
        </p:nvSpPr>
        <p:spPr/>
        <p:txBody>
          <a:bodyPr/>
          <a:lstStyle/>
          <a:p>
            <a:r>
              <a:rPr lang="fr-FR" dirty="0"/>
              <a:t>Q13</a:t>
            </a:r>
          </a:p>
        </p:txBody>
      </p:sp>
      <p:sp>
        <p:nvSpPr>
          <p:cNvPr id="7" name="Espace réservé du texte 6"/>
          <p:cNvSpPr>
            <a:spLocks noGrp="1"/>
          </p:cNvSpPr>
          <p:nvPr>
            <p:ph type="body" sz="quarter" idx="14"/>
          </p:nvPr>
        </p:nvSpPr>
        <p:spPr/>
        <p:txBody>
          <a:bodyPr/>
          <a:lstStyle/>
          <a:p>
            <a:r>
              <a:rPr lang="fr-FR" dirty="0"/>
              <a:t>Paramétrer la mise en forme conditionnelle</a:t>
            </a:r>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382" y="4184876"/>
            <a:ext cx="5168858" cy="1178862"/>
          </a:xfrm>
          <a:prstGeom prst="rect">
            <a:avLst/>
          </a:prstGeom>
          <a:ln>
            <a:solidFill>
              <a:schemeClr val="tx1"/>
            </a:solidFill>
          </a:ln>
        </p:spPr>
      </p:pic>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0175" y="5546319"/>
            <a:ext cx="5198187" cy="1189726"/>
          </a:xfrm>
          <a:prstGeom prst="rect">
            <a:avLst/>
          </a:prstGeom>
          <a:ln>
            <a:solidFill>
              <a:schemeClr val="tx1"/>
            </a:solidFill>
          </a:ln>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3382" y="5546319"/>
            <a:ext cx="5161580" cy="1189726"/>
          </a:xfrm>
          <a:prstGeom prst="rect">
            <a:avLst/>
          </a:prstGeom>
          <a:ln>
            <a:solidFill>
              <a:schemeClr val="tx1"/>
            </a:solidFill>
          </a:ln>
        </p:spPr>
      </p:pic>
      <p:pic>
        <p:nvPicPr>
          <p:cNvPr id="11" name="Imag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51873" y="4184876"/>
            <a:ext cx="5216489" cy="11897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53454" y="2048727"/>
            <a:ext cx="8233155" cy="1930419"/>
          </a:xfrm>
          <a:prstGeom prst="rect">
            <a:avLst/>
          </a:prstGeom>
        </p:spPr>
      </p:pic>
    </p:spTree>
    <p:extLst>
      <p:ext uri="{BB962C8B-B14F-4D97-AF65-F5344CB8AC3E}">
        <p14:creationId xmlns:p14="http://schemas.microsoft.com/office/powerpoint/2010/main" val="26591551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ce réservé du texte 11"/>
          <p:cNvSpPr>
            <a:spLocks noGrp="1"/>
          </p:cNvSpPr>
          <p:nvPr>
            <p:ph type="body" sz="quarter" idx="15"/>
          </p:nvPr>
        </p:nvSpPr>
        <p:spPr/>
        <p:txBody>
          <a:bodyPr/>
          <a:lstStyle/>
          <a:p>
            <a:r>
              <a:rPr lang="fr-FR" dirty="0"/>
              <a:t>Lorsque deux classeurs sont ouverts, pour les afficher côte à côte il faut : 	1/3</a:t>
            </a:r>
          </a:p>
        </p:txBody>
      </p:sp>
      <p:sp>
        <p:nvSpPr>
          <p:cNvPr id="8" name="Titre 7"/>
          <p:cNvSpPr>
            <a:spLocks noGrp="1"/>
          </p:cNvSpPr>
          <p:nvPr>
            <p:ph type="title"/>
          </p:nvPr>
        </p:nvSpPr>
        <p:spPr/>
        <p:txBody>
          <a:bodyPr/>
          <a:lstStyle/>
          <a:p>
            <a:r>
              <a:rPr lang="fr-FR" dirty="0"/>
              <a:t>Travailler avec plusieurs classeurs / feuilles</a:t>
            </a:r>
          </a:p>
        </p:txBody>
      </p:sp>
      <p:sp>
        <p:nvSpPr>
          <p:cNvPr id="9" name="Espace réservé du contenu 8"/>
          <p:cNvSpPr>
            <a:spLocks noGrp="1"/>
          </p:cNvSpPr>
          <p:nvPr>
            <p:ph idx="1"/>
          </p:nvPr>
        </p:nvSpPr>
        <p:spPr>
          <a:xfrm>
            <a:off x="838200" y="2053981"/>
            <a:ext cx="10515598" cy="4122981"/>
          </a:xfrm>
        </p:spPr>
        <p:txBody>
          <a:bodyPr/>
          <a:lstStyle/>
          <a:p>
            <a:r>
              <a:rPr lang="fr-FR" dirty="0"/>
              <a:t>Onglet Mise en page </a:t>
            </a:r>
            <a:r>
              <a:rPr lang="fr-FR" dirty="0">
                <a:sym typeface="Wingdings" panose="05000000000000000000" pitchFamily="2" charset="2"/>
              </a:rPr>
              <a:t> Aligner  Distribuer horizontalement</a:t>
            </a:r>
          </a:p>
          <a:p>
            <a:r>
              <a:rPr lang="fr-FR" dirty="0">
                <a:sym typeface="Wingdings" panose="05000000000000000000" pitchFamily="2" charset="2"/>
              </a:rPr>
              <a:t>Onglet Affichage  Nouvelle fenêtre</a:t>
            </a:r>
          </a:p>
          <a:p>
            <a:r>
              <a:rPr lang="fr-FR" u="sng" dirty="0">
                <a:sym typeface="Wingdings" panose="05000000000000000000" pitchFamily="2" charset="2"/>
              </a:rPr>
              <a:t>Onglet Affichage  Réorganiser tout  choisir</a:t>
            </a:r>
          </a:p>
          <a:p>
            <a:r>
              <a:rPr lang="fr-FR" dirty="0">
                <a:sym typeface="Wingdings" panose="05000000000000000000" pitchFamily="2" charset="2"/>
              </a:rPr>
              <a:t>Onglet Affichage  Fractionner</a:t>
            </a:r>
            <a:endParaRPr lang="fr-FR" dirty="0"/>
          </a:p>
        </p:txBody>
      </p:sp>
      <p:sp>
        <p:nvSpPr>
          <p:cNvPr id="10" name="Espace réservé du texte 9"/>
          <p:cNvSpPr>
            <a:spLocks noGrp="1"/>
          </p:cNvSpPr>
          <p:nvPr>
            <p:ph type="body" sz="quarter" idx="13"/>
          </p:nvPr>
        </p:nvSpPr>
        <p:spPr/>
        <p:txBody>
          <a:bodyPr/>
          <a:lstStyle/>
          <a:p>
            <a:r>
              <a:rPr lang="fr-FR" dirty="0"/>
              <a:t>Q14</a:t>
            </a:r>
          </a:p>
        </p:txBody>
      </p:sp>
      <p:sp>
        <p:nvSpPr>
          <p:cNvPr id="11" name="Espace réservé du texte 10"/>
          <p:cNvSpPr>
            <a:spLocks noGrp="1"/>
          </p:cNvSpPr>
          <p:nvPr>
            <p:ph type="body" sz="quarter" idx="14"/>
          </p:nvPr>
        </p:nvSpPr>
        <p:spPr/>
        <p:txBody>
          <a:bodyPr/>
          <a:lstStyle/>
          <a:p>
            <a:r>
              <a:rPr lang="fr-FR" dirty="0"/>
              <a:t>Réorganiser l'écran</a:t>
            </a:r>
          </a:p>
        </p:txBody>
      </p:sp>
      <p:pic>
        <p:nvPicPr>
          <p:cNvPr id="13" name="Imag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0769" y="4134809"/>
            <a:ext cx="7191231" cy="2685014"/>
          </a:xfrm>
          <a:prstGeom prst="rect">
            <a:avLst/>
          </a:prstGeom>
        </p:spPr>
      </p:pic>
    </p:spTree>
    <p:extLst>
      <p:ext uri="{BB962C8B-B14F-4D97-AF65-F5344CB8AC3E}">
        <p14:creationId xmlns:p14="http://schemas.microsoft.com/office/powerpoint/2010/main" val="2543691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ce réservé du texte 11"/>
          <p:cNvSpPr>
            <a:spLocks noGrp="1"/>
          </p:cNvSpPr>
          <p:nvPr>
            <p:ph type="body" sz="quarter" idx="15"/>
          </p:nvPr>
        </p:nvSpPr>
        <p:spPr>
          <a:xfrm>
            <a:off x="1658937" y="1424285"/>
            <a:ext cx="9694861" cy="520262"/>
          </a:xfrm>
        </p:spPr>
        <p:txBody>
          <a:bodyPr/>
          <a:lstStyle/>
          <a:p>
            <a:r>
              <a:rPr lang="fr-FR" dirty="0"/>
              <a:t>Pour faire en sorte qu'après saisie de la référence produit, la facture affiche les libellé, prix unitaire et code TVA correspondants figurant dans le classeur Tarif, il faut activer la fonction (ici pour le libellé en cellule C2) :	2/3</a:t>
            </a:r>
          </a:p>
        </p:txBody>
      </p:sp>
      <p:sp>
        <p:nvSpPr>
          <p:cNvPr id="8" name="Titre 7"/>
          <p:cNvSpPr>
            <a:spLocks noGrp="1"/>
          </p:cNvSpPr>
          <p:nvPr>
            <p:ph type="title"/>
          </p:nvPr>
        </p:nvSpPr>
        <p:spPr/>
        <p:txBody>
          <a:bodyPr/>
          <a:lstStyle/>
          <a:p>
            <a:r>
              <a:rPr lang="fr-FR" dirty="0"/>
              <a:t>Travailler avec plusieurs classeurs / feuilles</a:t>
            </a:r>
          </a:p>
        </p:txBody>
      </p:sp>
      <p:sp>
        <p:nvSpPr>
          <p:cNvPr id="9" name="Espace réservé du contenu 8"/>
          <p:cNvSpPr>
            <a:spLocks noGrp="1"/>
          </p:cNvSpPr>
          <p:nvPr>
            <p:ph idx="1"/>
          </p:nvPr>
        </p:nvSpPr>
        <p:spPr>
          <a:xfrm>
            <a:off x="838200" y="2053981"/>
            <a:ext cx="10515598" cy="4122981"/>
          </a:xfrm>
        </p:spPr>
        <p:txBody>
          <a:bodyPr/>
          <a:lstStyle/>
          <a:p>
            <a:r>
              <a:rPr lang="fr-FR" dirty="0"/>
              <a:t>=CHERCHE(A2 ;[Tarif.xlsx]Feuil1!$A:$D;$B)</a:t>
            </a:r>
          </a:p>
          <a:p>
            <a:r>
              <a:rPr lang="fr-FR" dirty="0"/>
              <a:t> RECHERCHEV([Tarif.xlsx]Feuil1!A2;[Tarif.xlsx]Feuil1!$A:$D;2)</a:t>
            </a:r>
          </a:p>
          <a:p>
            <a:r>
              <a:rPr lang="fr-FR" dirty="0"/>
              <a:t>=RECHERCHEV($A2;[Tarif.xlsx]Feuil1!$A:$D;2)</a:t>
            </a:r>
          </a:p>
          <a:p>
            <a:r>
              <a:rPr lang="fr-FR" dirty="0"/>
              <a:t>=RECHERCHEV($A2;[Tarif.xlsx]Feuil1!$A:$D;$B)</a:t>
            </a:r>
          </a:p>
        </p:txBody>
      </p:sp>
      <p:sp>
        <p:nvSpPr>
          <p:cNvPr id="10" name="Espace réservé du texte 9"/>
          <p:cNvSpPr>
            <a:spLocks noGrp="1"/>
          </p:cNvSpPr>
          <p:nvPr>
            <p:ph type="body" sz="quarter" idx="13"/>
          </p:nvPr>
        </p:nvSpPr>
        <p:spPr/>
        <p:txBody>
          <a:bodyPr/>
          <a:lstStyle/>
          <a:p>
            <a:r>
              <a:rPr lang="fr-FR" dirty="0"/>
              <a:t>Q15</a:t>
            </a:r>
          </a:p>
        </p:txBody>
      </p:sp>
      <p:sp>
        <p:nvSpPr>
          <p:cNvPr id="11" name="Espace réservé du texte 10"/>
          <p:cNvSpPr>
            <a:spLocks noGrp="1"/>
          </p:cNvSpPr>
          <p:nvPr>
            <p:ph type="body" sz="quarter" idx="14"/>
          </p:nvPr>
        </p:nvSpPr>
        <p:spPr/>
        <p:txBody>
          <a:bodyPr/>
          <a:lstStyle/>
          <a:p>
            <a:r>
              <a:rPr lang="fr-FR" dirty="0"/>
              <a:t>Saisir des formules appelant des cellules d'un autre classeur</a:t>
            </a: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2470" y="4066282"/>
            <a:ext cx="7469529" cy="2791718"/>
          </a:xfrm>
          <a:prstGeom prst="rect">
            <a:avLst/>
          </a:prstGeom>
        </p:spPr>
      </p:pic>
    </p:spTree>
    <p:extLst>
      <p:ext uri="{BB962C8B-B14F-4D97-AF65-F5344CB8AC3E}">
        <p14:creationId xmlns:p14="http://schemas.microsoft.com/office/powerpoint/2010/main" val="462697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3"/>
          <p:cNvSpPr>
            <a:spLocks noGrp="1"/>
          </p:cNvSpPr>
          <p:nvPr>
            <p:ph type="body" sz="quarter" idx="15"/>
          </p:nvPr>
        </p:nvSpPr>
        <p:spPr/>
        <p:txBody>
          <a:bodyPr/>
          <a:lstStyle/>
          <a:p>
            <a:r>
              <a:rPr lang="fr-FR" dirty="0"/>
              <a:t>Lorsque deux classeurs sont liés par une formule (un classeur Facture lié par des formules à un classeur Tarif, on peut :	3/3</a:t>
            </a:r>
          </a:p>
        </p:txBody>
      </p:sp>
      <p:sp>
        <p:nvSpPr>
          <p:cNvPr id="5" name="Titre 4"/>
          <p:cNvSpPr>
            <a:spLocks noGrp="1"/>
          </p:cNvSpPr>
          <p:nvPr>
            <p:ph type="title"/>
          </p:nvPr>
        </p:nvSpPr>
        <p:spPr/>
        <p:txBody>
          <a:bodyPr/>
          <a:lstStyle/>
          <a:p>
            <a:r>
              <a:rPr lang="fr-FR" dirty="0"/>
              <a:t>Travailler avec plusieurs classeurs / feuilles</a:t>
            </a:r>
          </a:p>
        </p:txBody>
      </p:sp>
      <p:sp>
        <p:nvSpPr>
          <p:cNvPr id="6" name="Espace réservé du texte 5"/>
          <p:cNvSpPr>
            <a:spLocks noGrp="1"/>
          </p:cNvSpPr>
          <p:nvPr>
            <p:ph type="body" sz="quarter" idx="13"/>
          </p:nvPr>
        </p:nvSpPr>
        <p:spPr/>
        <p:txBody>
          <a:bodyPr/>
          <a:lstStyle/>
          <a:p>
            <a:r>
              <a:rPr lang="fr-FR" dirty="0"/>
              <a:t>Q16</a:t>
            </a:r>
          </a:p>
        </p:txBody>
      </p:sp>
      <p:sp>
        <p:nvSpPr>
          <p:cNvPr id="7" name="Espace réservé du texte 6"/>
          <p:cNvSpPr>
            <a:spLocks noGrp="1"/>
          </p:cNvSpPr>
          <p:nvPr>
            <p:ph type="body" sz="quarter" idx="14"/>
          </p:nvPr>
        </p:nvSpPr>
        <p:spPr/>
        <p:txBody>
          <a:bodyPr/>
          <a:lstStyle/>
          <a:p>
            <a:r>
              <a:rPr lang="fr-FR" dirty="0"/>
              <a:t>Gérer les liaisons</a:t>
            </a:r>
          </a:p>
        </p:txBody>
      </p:sp>
      <p:graphicFrame>
        <p:nvGraphicFramePr>
          <p:cNvPr id="8" name="Espace réservé du contenu 6"/>
          <p:cNvGraphicFramePr>
            <a:graphicFrameLocks noGrp="1"/>
          </p:cNvGraphicFramePr>
          <p:nvPr>
            <p:ph idx="1"/>
            <p:extLst>
              <p:ext uri="{D42A27DB-BD31-4B8C-83A1-F6EECF244321}">
                <p14:modId xmlns:p14="http://schemas.microsoft.com/office/powerpoint/2010/main" val="2735340472"/>
              </p:ext>
            </p:extLst>
          </p:nvPr>
        </p:nvGraphicFramePr>
        <p:xfrm>
          <a:off x="838198" y="2053982"/>
          <a:ext cx="10515600" cy="4134850"/>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420130">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742944">
                <a:tc>
                  <a:txBody>
                    <a:bodyPr/>
                    <a:lstStyle/>
                    <a:p>
                      <a:r>
                        <a:rPr lang="fr-FR" dirty="0"/>
                        <a:t>Lorsque le</a:t>
                      </a:r>
                      <a:r>
                        <a:rPr lang="fr-FR" baseline="0" dirty="0"/>
                        <a:t> classeur Tarif est fermé, le classeur Tarif ne se met plus à jour</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742944">
                <a:tc>
                  <a:txBody>
                    <a:bodyPr/>
                    <a:lstStyle/>
                    <a:p>
                      <a:r>
                        <a:rPr lang="fr-FR" dirty="0"/>
                        <a:t>Lorsque l'on ouvre le classeur Facture Excel affiche un message de sécurité et/ou une demande de mise à jour des liaisons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742944">
                <a:tc>
                  <a:txBody>
                    <a:bodyPr/>
                    <a:lstStyle/>
                    <a:p>
                      <a:r>
                        <a:rPr lang="fr-FR" dirty="0"/>
                        <a:t>Modifier le dossier d'enregistrement du classeur Tarif n'a aucune conséquence sur le classeur Facture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742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Renommer le classeur Tarif en Tarif 2017 lorsque les deux classeurs</a:t>
                      </a:r>
                      <a:r>
                        <a:rPr lang="fr-FR" baseline="0" dirty="0"/>
                        <a:t> (Facture et Tarif) sont ouverts met à jour les liaisons</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742944">
                <a:tc>
                  <a:txBody>
                    <a:bodyPr/>
                    <a:lstStyle/>
                    <a:p>
                      <a:r>
                        <a:rPr lang="fr-FR" dirty="0"/>
                        <a:t>Pour remplacer le fichier Tarif par un autre dans la liaison il faut aller</a:t>
                      </a:r>
                      <a:r>
                        <a:rPr lang="fr-FR" baseline="0" dirty="0"/>
                        <a:t> sur </a:t>
                      </a:r>
                      <a:r>
                        <a:rPr lang="fr-FR" dirty="0"/>
                        <a:t>l'onglet Données </a:t>
                      </a:r>
                      <a:r>
                        <a:rPr lang="fr-FR" dirty="0">
                          <a:sym typeface="Wingdings" panose="05000000000000000000" pitchFamily="2" charset="2"/>
                        </a:rPr>
                        <a:t> Modifier les liens  Modifier les liens</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71897912"/>
                  </a:ext>
                </a:extLst>
              </a:tr>
            </a:tbl>
          </a:graphicData>
        </a:graphic>
      </p:graphicFrame>
    </p:spTree>
    <p:controls>
      <mc:AlternateContent xmlns:mc="http://schemas.openxmlformats.org/markup-compatibility/2006">
        <mc:Choice xmlns:v="urn:schemas-microsoft-com:vml" Requires="v">
          <p:control spid="5452" name="CheckBox2" r:id="rId2" imgW="171360" imgH="190440"/>
        </mc:Choice>
        <mc:Fallback>
          <p:control name="CheckBox2" r:id="rId2" imgW="171360" imgH="190440">
            <p:pic>
              <p:nvPicPr>
                <p:cNvPr id="9" name="CheckBox2"/>
                <p:cNvPicPr>
                  <a:picLocks/>
                </p:cNvPicPr>
                <p:nvPr/>
              </p:nvPicPr>
              <p:blipFill>
                <a:blip r:embed="rId13"/>
                <a:stretch>
                  <a:fillRect/>
                </a:stretch>
              </p:blipFill>
              <p:spPr>
                <a:xfrm>
                  <a:off x="10587775" y="2805041"/>
                  <a:ext cx="169156" cy="191273"/>
                </a:xfrm>
                <a:prstGeom prst="rect">
                  <a:avLst/>
                </a:prstGeom>
              </p:spPr>
            </p:pic>
          </p:control>
        </mc:Fallback>
      </mc:AlternateContent>
      <mc:AlternateContent xmlns:mc="http://schemas.openxmlformats.org/markup-compatibility/2006">
        <mc:Choice xmlns:v="urn:schemas-microsoft-com:vml" Requires="v">
          <p:control spid="5453" name="CheckBox3" r:id="rId3" imgW="171360" imgH="190440"/>
        </mc:Choice>
        <mc:Fallback>
          <p:control name="CheckBox3" r:id="rId3" imgW="171360" imgH="190440">
            <p:pic>
              <p:nvPicPr>
                <p:cNvPr id="10" name="CheckBox3"/>
                <p:cNvPicPr>
                  <a:picLocks/>
                </p:cNvPicPr>
                <p:nvPr/>
              </p:nvPicPr>
              <p:blipFill>
                <a:blip r:embed="rId14"/>
                <a:stretch>
                  <a:fillRect/>
                </a:stretch>
              </p:blipFill>
              <p:spPr>
                <a:xfrm>
                  <a:off x="9142704" y="2805042"/>
                  <a:ext cx="169156" cy="191273"/>
                </a:xfrm>
                <a:prstGeom prst="rect">
                  <a:avLst/>
                </a:prstGeom>
              </p:spPr>
            </p:pic>
          </p:control>
        </mc:Fallback>
      </mc:AlternateContent>
      <mc:AlternateContent xmlns:mc="http://schemas.openxmlformats.org/markup-compatibility/2006">
        <mc:Choice xmlns:v="urn:schemas-microsoft-com:vml" Requires="v">
          <p:control spid="5454" name="CheckBox4" r:id="rId4" imgW="171360" imgH="190440"/>
        </mc:Choice>
        <mc:Fallback>
          <p:control name="CheckBox4" r:id="rId4" imgW="171360" imgH="190440">
            <p:pic>
              <p:nvPicPr>
                <p:cNvPr id="11" name="CheckBox4"/>
                <p:cNvPicPr>
                  <a:picLocks/>
                </p:cNvPicPr>
                <p:nvPr/>
              </p:nvPicPr>
              <p:blipFill>
                <a:blip r:embed="rId14"/>
                <a:stretch>
                  <a:fillRect/>
                </a:stretch>
              </p:blipFill>
              <p:spPr>
                <a:xfrm>
                  <a:off x="10587775" y="3462047"/>
                  <a:ext cx="169156" cy="191273"/>
                </a:xfrm>
                <a:prstGeom prst="rect">
                  <a:avLst/>
                </a:prstGeom>
              </p:spPr>
            </p:pic>
          </p:control>
        </mc:Fallback>
      </mc:AlternateContent>
      <mc:AlternateContent xmlns:mc="http://schemas.openxmlformats.org/markup-compatibility/2006">
        <mc:Choice xmlns:v="urn:schemas-microsoft-com:vml" Requires="v">
          <p:control spid="5455" name="CheckBox5" r:id="rId5" imgW="171360" imgH="190440"/>
        </mc:Choice>
        <mc:Fallback>
          <p:control name="CheckBox5" r:id="rId5" imgW="171360" imgH="190440">
            <p:pic>
              <p:nvPicPr>
                <p:cNvPr id="12" name="CheckBox5"/>
                <p:cNvPicPr>
                  <a:picLocks/>
                </p:cNvPicPr>
                <p:nvPr/>
              </p:nvPicPr>
              <p:blipFill>
                <a:blip r:embed="rId13"/>
                <a:stretch>
                  <a:fillRect/>
                </a:stretch>
              </p:blipFill>
              <p:spPr>
                <a:xfrm>
                  <a:off x="9154763" y="4317037"/>
                  <a:ext cx="169156" cy="191273"/>
                </a:xfrm>
                <a:prstGeom prst="rect">
                  <a:avLst/>
                </a:prstGeom>
              </p:spPr>
            </p:pic>
          </p:control>
        </mc:Fallback>
      </mc:AlternateContent>
      <mc:AlternateContent xmlns:mc="http://schemas.openxmlformats.org/markup-compatibility/2006">
        <mc:Choice xmlns:v="urn:schemas-microsoft-com:vml" Requires="v">
          <p:control spid="5456" name="CheckBox6" r:id="rId6" imgW="171360" imgH="190440"/>
        </mc:Choice>
        <mc:Fallback>
          <p:control name="CheckBox6" r:id="rId6" imgW="171360" imgH="190440">
            <p:pic>
              <p:nvPicPr>
                <p:cNvPr id="13" name="CheckBox6"/>
                <p:cNvPicPr>
                  <a:picLocks/>
                </p:cNvPicPr>
                <p:nvPr/>
              </p:nvPicPr>
              <p:blipFill>
                <a:blip r:embed="rId13"/>
                <a:stretch>
                  <a:fillRect/>
                </a:stretch>
              </p:blipFill>
              <p:spPr>
                <a:xfrm>
                  <a:off x="9154763" y="5069682"/>
                  <a:ext cx="169156" cy="191273"/>
                </a:xfrm>
                <a:prstGeom prst="rect">
                  <a:avLst/>
                </a:prstGeom>
              </p:spPr>
            </p:pic>
          </p:control>
        </mc:Fallback>
      </mc:AlternateContent>
      <mc:AlternateContent xmlns:mc="http://schemas.openxmlformats.org/markup-compatibility/2006">
        <mc:Choice xmlns:v="urn:schemas-microsoft-com:vml" Requires="v">
          <p:control spid="5457" name="CheckBox7" r:id="rId7" imgW="171360" imgH="190440"/>
        </mc:Choice>
        <mc:Fallback>
          <p:control name="CheckBox7" r:id="rId7" imgW="171360" imgH="190440">
            <p:pic>
              <p:nvPicPr>
                <p:cNvPr id="14" name="CheckBox7"/>
                <p:cNvPicPr>
                  <a:picLocks/>
                </p:cNvPicPr>
                <p:nvPr/>
              </p:nvPicPr>
              <p:blipFill>
                <a:blip r:embed="rId14"/>
                <a:stretch>
                  <a:fillRect/>
                </a:stretch>
              </p:blipFill>
              <p:spPr>
                <a:xfrm>
                  <a:off x="10587775" y="5822325"/>
                  <a:ext cx="169156" cy="191273"/>
                </a:xfrm>
                <a:prstGeom prst="rect">
                  <a:avLst/>
                </a:prstGeom>
              </p:spPr>
            </p:pic>
          </p:control>
        </mc:Fallback>
      </mc:AlternateContent>
      <mc:AlternateContent xmlns:mc="http://schemas.openxmlformats.org/markup-compatibility/2006">
        <mc:Choice xmlns:v="urn:schemas-microsoft-com:vml" Requires="v">
          <p:control spid="5458" name="CheckBox8" r:id="rId8" imgW="171360" imgH="190440"/>
        </mc:Choice>
        <mc:Fallback>
          <p:control name="CheckBox8" r:id="rId8" imgW="171360" imgH="190440">
            <p:pic>
              <p:nvPicPr>
                <p:cNvPr id="15" name="CheckBox8"/>
                <p:cNvPicPr>
                  <a:picLocks/>
                </p:cNvPicPr>
                <p:nvPr/>
              </p:nvPicPr>
              <p:blipFill>
                <a:blip r:embed="rId13"/>
                <a:stretch>
                  <a:fillRect/>
                </a:stretch>
              </p:blipFill>
              <p:spPr>
                <a:xfrm>
                  <a:off x="9154763" y="3485198"/>
                  <a:ext cx="169156" cy="191273"/>
                </a:xfrm>
                <a:prstGeom prst="rect">
                  <a:avLst/>
                </a:prstGeom>
              </p:spPr>
            </p:pic>
          </p:control>
        </mc:Fallback>
      </mc:AlternateContent>
      <mc:AlternateContent xmlns:mc="http://schemas.openxmlformats.org/markup-compatibility/2006">
        <mc:Choice xmlns:v="urn:schemas-microsoft-com:vml" Requires="v">
          <p:control spid="5459" name="CheckBox9" r:id="rId9" imgW="171360" imgH="190440"/>
        </mc:Choice>
        <mc:Fallback>
          <p:control name="CheckBox9" r:id="rId9" imgW="171360" imgH="190440">
            <p:pic>
              <p:nvPicPr>
                <p:cNvPr id="16" name="CheckBox9"/>
                <p:cNvPicPr>
                  <a:picLocks/>
                </p:cNvPicPr>
                <p:nvPr/>
              </p:nvPicPr>
              <p:blipFill>
                <a:blip r:embed="rId14"/>
                <a:stretch>
                  <a:fillRect/>
                </a:stretch>
              </p:blipFill>
              <p:spPr>
                <a:xfrm>
                  <a:off x="10587775" y="5069682"/>
                  <a:ext cx="169156" cy="191273"/>
                </a:xfrm>
                <a:prstGeom prst="rect">
                  <a:avLst/>
                </a:prstGeom>
              </p:spPr>
            </p:pic>
          </p:control>
        </mc:Fallback>
      </mc:AlternateContent>
      <mc:AlternateContent xmlns:mc="http://schemas.openxmlformats.org/markup-compatibility/2006">
        <mc:Choice xmlns:v="urn:schemas-microsoft-com:vml" Requires="v">
          <p:control spid="5460" name="CheckBox10" r:id="rId10" imgW="171360" imgH="190440"/>
        </mc:Choice>
        <mc:Fallback>
          <p:control name="CheckBox10" r:id="rId10" imgW="171360" imgH="190440">
            <p:pic>
              <p:nvPicPr>
                <p:cNvPr id="17" name="CheckBox10"/>
                <p:cNvPicPr>
                  <a:picLocks/>
                </p:cNvPicPr>
                <p:nvPr/>
              </p:nvPicPr>
              <p:blipFill>
                <a:blip r:embed="rId13"/>
                <a:stretch>
                  <a:fillRect/>
                </a:stretch>
              </p:blipFill>
              <p:spPr>
                <a:xfrm>
                  <a:off x="9142704" y="5822325"/>
                  <a:ext cx="169156" cy="191273"/>
                </a:xfrm>
                <a:prstGeom prst="rect">
                  <a:avLst/>
                </a:prstGeom>
              </p:spPr>
            </p:pic>
          </p:control>
        </mc:Fallback>
      </mc:AlternateContent>
      <mc:AlternateContent xmlns:mc="http://schemas.openxmlformats.org/markup-compatibility/2006">
        <mc:Choice xmlns:v="urn:schemas-microsoft-com:vml" Requires="v">
          <p:control spid="5461" name="CheckBox12" r:id="rId11" imgW="171360" imgH="190440"/>
        </mc:Choice>
        <mc:Fallback>
          <p:control name="CheckBox12" r:id="rId11" imgW="171360" imgH="190440">
            <p:pic>
              <p:nvPicPr>
                <p:cNvPr id="18" name="CheckBox12"/>
                <p:cNvPicPr>
                  <a:picLocks/>
                </p:cNvPicPr>
                <p:nvPr/>
              </p:nvPicPr>
              <p:blipFill>
                <a:blip r:embed="rId14"/>
                <a:stretch>
                  <a:fillRect/>
                </a:stretch>
              </p:blipFill>
              <p:spPr>
                <a:xfrm>
                  <a:off x="10587775" y="4317037"/>
                  <a:ext cx="169156" cy="191273"/>
                </a:xfrm>
                <a:prstGeom prst="rect">
                  <a:avLst/>
                </a:prstGeom>
              </p:spPr>
            </p:pic>
          </p:control>
        </mc:Fallback>
      </mc:AlternateContent>
    </p:controls>
    <p:extLst>
      <p:ext uri="{BB962C8B-B14F-4D97-AF65-F5344CB8AC3E}">
        <p14:creationId xmlns:p14="http://schemas.microsoft.com/office/powerpoint/2010/main" val="1903621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ce réservé du contenu 7"/>
          <p:cNvPicPr>
            <a:picLocks noGrp="1" noChangeAspect="1"/>
          </p:cNvPicPr>
          <p:nvPr>
            <p:ph sz="half" idx="1"/>
          </p:nvPr>
        </p:nvPicPr>
        <p:blipFill>
          <a:blip r:embed="rId11">
            <a:extLst>
              <a:ext uri="{28A0092B-C50C-407E-A947-70E740481C1C}">
                <a14:useLocalDpi xmlns:a14="http://schemas.microsoft.com/office/drawing/2010/main" val="0"/>
              </a:ext>
            </a:extLst>
          </a:blip>
          <a:stretch>
            <a:fillRect/>
          </a:stretch>
        </p:blipFill>
        <p:spPr>
          <a:xfrm>
            <a:off x="2661253" y="1843984"/>
            <a:ext cx="7328663" cy="1698015"/>
          </a:xfrm>
        </p:spPr>
      </p:pic>
      <p:sp>
        <p:nvSpPr>
          <p:cNvPr id="4" name="Espace réservé du texte 3"/>
          <p:cNvSpPr>
            <a:spLocks noGrp="1"/>
          </p:cNvSpPr>
          <p:nvPr>
            <p:ph type="body" sz="quarter" idx="15"/>
          </p:nvPr>
        </p:nvSpPr>
        <p:spPr/>
        <p:txBody>
          <a:bodyPr/>
          <a:lstStyle/>
          <a:p>
            <a:endParaRPr lang="fr-FR" dirty="0"/>
          </a:p>
        </p:txBody>
      </p:sp>
      <p:sp>
        <p:nvSpPr>
          <p:cNvPr id="5" name="Titre 4"/>
          <p:cNvSpPr>
            <a:spLocks noGrp="1"/>
          </p:cNvSpPr>
          <p:nvPr>
            <p:ph type="title"/>
          </p:nvPr>
        </p:nvSpPr>
        <p:spPr/>
        <p:txBody>
          <a:bodyPr/>
          <a:lstStyle/>
          <a:p>
            <a:r>
              <a:rPr lang="fr-FR" dirty="0"/>
              <a:t>Contrôler l'accès</a:t>
            </a:r>
          </a:p>
        </p:txBody>
      </p:sp>
      <p:sp>
        <p:nvSpPr>
          <p:cNvPr id="6" name="Espace réservé du texte 5"/>
          <p:cNvSpPr>
            <a:spLocks noGrp="1"/>
          </p:cNvSpPr>
          <p:nvPr>
            <p:ph type="body" sz="quarter" idx="13"/>
          </p:nvPr>
        </p:nvSpPr>
        <p:spPr/>
        <p:txBody>
          <a:bodyPr/>
          <a:lstStyle/>
          <a:p>
            <a:r>
              <a:rPr lang="fr-FR" dirty="0"/>
              <a:t>Q17</a:t>
            </a:r>
          </a:p>
        </p:txBody>
      </p:sp>
      <p:sp>
        <p:nvSpPr>
          <p:cNvPr id="7" name="Espace réservé du texte 6"/>
          <p:cNvSpPr>
            <a:spLocks noGrp="1"/>
          </p:cNvSpPr>
          <p:nvPr>
            <p:ph type="body" sz="quarter" idx="14"/>
          </p:nvPr>
        </p:nvSpPr>
        <p:spPr/>
        <p:txBody>
          <a:bodyPr/>
          <a:lstStyle/>
          <a:p>
            <a:r>
              <a:rPr lang="fr-FR" dirty="0"/>
              <a:t>Protéger des cellules</a:t>
            </a:r>
          </a:p>
        </p:txBody>
      </p:sp>
      <p:graphicFrame>
        <p:nvGraphicFramePr>
          <p:cNvPr id="9" name="Espace réservé du contenu 6"/>
          <p:cNvGraphicFramePr>
            <a:graphicFrameLocks noGrp="1"/>
          </p:cNvGraphicFramePr>
          <p:nvPr>
            <p:ph idx="1"/>
            <p:extLst>
              <p:ext uri="{D42A27DB-BD31-4B8C-83A1-F6EECF244321}">
                <p14:modId xmlns:p14="http://schemas.microsoft.com/office/powerpoint/2010/main" val="4269771123"/>
              </p:ext>
            </p:extLst>
          </p:nvPr>
        </p:nvGraphicFramePr>
        <p:xfrm>
          <a:off x="936625" y="3734354"/>
          <a:ext cx="10515600" cy="2862224"/>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325851">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76224">
                <a:tc>
                  <a:txBody>
                    <a:bodyPr/>
                    <a:lstStyle/>
                    <a:p>
                      <a:r>
                        <a:rPr lang="fr-FR" dirty="0"/>
                        <a:t>Pour interdire la saisie dans une cellule il faut au préalable vérifier si la cellule est ou non verrouillée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76224">
                <a:tc>
                  <a:txBody>
                    <a:bodyPr/>
                    <a:lstStyle/>
                    <a:p>
                      <a:r>
                        <a:rPr lang="fr-FR" dirty="0"/>
                        <a:t>Lorsque l'on doit protéger plusieurs feuille, il faut activer la commande Protéger le classeur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76224">
                <a:tc>
                  <a:txBody>
                    <a:bodyPr/>
                    <a:lstStyle/>
                    <a:p>
                      <a:r>
                        <a:rPr lang="fr-FR" dirty="0"/>
                        <a:t>L'option Mot de passe permet d'autoriser momentanément la saisie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Protéger le classeur permet de demander un mot de passe à l'ouverture du classeur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bl>
          </a:graphicData>
        </a:graphic>
      </p:graphicFrame>
    </p:spTree>
    <p:controls>
      <mc:AlternateContent xmlns:mc="http://schemas.openxmlformats.org/markup-compatibility/2006">
        <mc:Choice xmlns:v="urn:schemas-microsoft-com:vml" Requires="v">
          <p:control spid="6380" name="CheckBox2" r:id="rId2" imgW="171360" imgH="190440"/>
        </mc:Choice>
        <mc:Fallback>
          <p:control name="CheckBox2" r:id="rId2" imgW="171360" imgH="190440">
            <p:pic>
              <p:nvPicPr>
                <p:cNvPr id="10" name="CheckBox2"/>
                <p:cNvPicPr>
                  <a:picLocks/>
                </p:cNvPicPr>
                <p:nvPr/>
              </p:nvPicPr>
              <p:blipFill>
                <a:blip r:embed="rId12"/>
                <a:stretch>
                  <a:fillRect/>
                </a:stretch>
              </p:blipFill>
              <p:spPr>
                <a:xfrm>
                  <a:off x="10688087" y="4907228"/>
                  <a:ext cx="169156" cy="191273"/>
                </a:xfrm>
                <a:prstGeom prst="rect">
                  <a:avLst/>
                </a:prstGeom>
              </p:spPr>
            </p:pic>
          </p:control>
        </mc:Fallback>
      </mc:AlternateContent>
      <mc:AlternateContent xmlns:mc="http://schemas.openxmlformats.org/markup-compatibility/2006">
        <mc:Choice xmlns:v="urn:schemas-microsoft-com:vml" Requires="v">
          <p:control spid="6381" name="CheckBox3" r:id="rId3" imgW="171360" imgH="190440"/>
        </mc:Choice>
        <mc:Fallback>
          <p:control name="CheckBox3" r:id="rId3" imgW="171360" imgH="190440">
            <p:pic>
              <p:nvPicPr>
                <p:cNvPr id="11" name="CheckBox3"/>
                <p:cNvPicPr>
                  <a:picLocks/>
                </p:cNvPicPr>
                <p:nvPr/>
              </p:nvPicPr>
              <p:blipFill>
                <a:blip r:embed="rId13"/>
                <a:stretch>
                  <a:fillRect/>
                </a:stretch>
              </p:blipFill>
              <p:spPr>
                <a:xfrm>
                  <a:off x="9243979" y="4922663"/>
                  <a:ext cx="169156" cy="191273"/>
                </a:xfrm>
                <a:prstGeom prst="rect">
                  <a:avLst/>
                </a:prstGeom>
              </p:spPr>
            </p:pic>
          </p:control>
        </mc:Fallback>
      </mc:AlternateContent>
      <mc:AlternateContent xmlns:mc="http://schemas.openxmlformats.org/markup-compatibility/2006">
        <mc:Choice xmlns:v="urn:schemas-microsoft-com:vml" Requires="v">
          <p:control spid="6382" name="CheckBox4" r:id="rId4" imgW="171360" imgH="190440"/>
        </mc:Choice>
        <mc:Fallback>
          <p:control name="CheckBox4" r:id="rId4" imgW="171360" imgH="190440">
            <p:pic>
              <p:nvPicPr>
                <p:cNvPr id="12" name="CheckBox4"/>
                <p:cNvPicPr>
                  <a:picLocks/>
                </p:cNvPicPr>
                <p:nvPr/>
              </p:nvPicPr>
              <p:blipFill>
                <a:blip r:embed="rId13"/>
                <a:stretch>
                  <a:fillRect/>
                </a:stretch>
              </p:blipFill>
              <p:spPr>
                <a:xfrm>
                  <a:off x="10688087" y="4306995"/>
                  <a:ext cx="169156" cy="191273"/>
                </a:xfrm>
                <a:prstGeom prst="rect">
                  <a:avLst/>
                </a:prstGeom>
              </p:spPr>
            </p:pic>
          </p:control>
        </mc:Fallback>
      </mc:AlternateContent>
      <mc:AlternateContent xmlns:mc="http://schemas.openxmlformats.org/markup-compatibility/2006">
        <mc:Choice xmlns:v="urn:schemas-microsoft-com:vml" Requires="v">
          <p:control spid="6383" name="CheckBox8" r:id="rId5" imgW="171360" imgH="190440"/>
        </mc:Choice>
        <mc:Fallback>
          <p:control name="CheckBox8" r:id="rId5" imgW="171360" imgH="190440">
            <p:pic>
              <p:nvPicPr>
                <p:cNvPr id="16" name="CheckBox8"/>
                <p:cNvPicPr>
                  <a:picLocks/>
                </p:cNvPicPr>
                <p:nvPr/>
              </p:nvPicPr>
              <p:blipFill>
                <a:blip r:embed="rId12"/>
                <a:stretch>
                  <a:fillRect/>
                </a:stretch>
              </p:blipFill>
              <p:spPr>
                <a:xfrm>
                  <a:off x="9243979" y="4330146"/>
                  <a:ext cx="169156" cy="191273"/>
                </a:xfrm>
                <a:prstGeom prst="rect">
                  <a:avLst/>
                </a:prstGeom>
              </p:spPr>
            </p:pic>
          </p:control>
        </mc:Fallback>
      </mc:AlternateContent>
      <mc:AlternateContent xmlns:mc="http://schemas.openxmlformats.org/markup-compatibility/2006">
        <mc:Choice xmlns:v="urn:schemas-microsoft-com:vml" Requires="v">
          <p:control spid="6384" name="CheckBox1" r:id="rId6" imgW="171360" imgH="190440"/>
        </mc:Choice>
        <mc:Fallback>
          <p:control name="CheckBox1" r:id="rId6" imgW="171360" imgH="190440">
            <p:pic>
              <p:nvPicPr>
                <p:cNvPr id="20" name="CheckBox1"/>
                <p:cNvPicPr>
                  <a:picLocks/>
                </p:cNvPicPr>
                <p:nvPr/>
              </p:nvPicPr>
              <p:blipFill>
                <a:blip r:embed="rId12"/>
                <a:stretch>
                  <a:fillRect/>
                </a:stretch>
              </p:blipFill>
              <p:spPr>
                <a:xfrm>
                  <a:off x="10688087" y="5507461"/>
                  <a:ext cx="169156" cy="191273"/>
                </a:xfrm>
                <a:prstGeom prst="rect">
                  <a:avLst/>
                </a:prstGeom>
              </p:spPr>
            </p:pic>
          </p:control>
        </mc:Fallback>
      </mc:AlternateContent>
      <mc:AlternateContent xmlns:mc="http://schemas.openxmlformats.org/markup-compatibility/2006">
        <mc:Choice xmlns:v="urn:schemas-microsoft-com:vml" Requires="v">
          <p:control spid="6385" name="CheckBox5" r:id="rId7" imgW="171360" imgH="190440"/>
        </mc:Choice>
        <mc:Fallback>
          <p:control name="CheckBox5" r:id="rId7" imgW="171360" imgH="190440">
            <p:pic>
              <p:nvPicPr>
                <p:cNvPr id="21" name="CheckBox5"/>
                <p:cNvPicPr>
                  <a:picLocks/>
                </p:cNvPicPr>
                <p:nvPr/>
              </p:nvPicPr>
              <p:blipFill>
                <a:blip r:embed="rId13"/>
                <a:stretch>
                  <a:fillRect/>
                </a:stretch>
              </p:blipFill>
              <p:spPr>
                <a:xfrm>
                  <a:off x="9243979" y="5515180"/>
                  <a:ext cx="169156" cy="191273"/>
                </a:xfrm>
                <a:prstGeom prst="rect">
                  <a:avLst/>
                </a:prstGeom>
              </p:spPr>
            </p:pic>
          </p:control>
        </mc:Fallback>
      </mc:AlternateContent>
      <mc:AlternateContent xmlns:mc="http://schemas.openxmlformats.org/markup-compatibility/2006">
        <mc:Choice xmlns:v="urn:schemas-microsoft-com:vml" Requires="v">
          <p:control spid="6386" name="CheckBox6" r:id="rId8" imgW="171360" imgH="190440"/>
        </mc:Choice>
        <mc:Fallback>
          <p:control name="CheckBox6" r:id="rId8" imgW="171360" imgH="190440">
            <p:pic>
              <p:nvPicPr>
                <p:cNvPr id="22" name="CheckBox6"/>
                <p:cNvPicPr>
                  <a:picLocks/>
                </p:cNvPicPr>
                <p:nvPr/>
              </p:nvPicPr>
              <p:blipFill>
                <a:blip r:embed="rId12"/>
                <a:stretch>
                  <a:fillRect/>
                </a:stretch>
              </p:blipFill>
              <p:spPr>
                <a:xfrm>
                  <a:off x="10688087" y="6107695"/>
                  <a:ext cx="169156" cy="191273"/>
                </a:xfrm>
                <a:prstGeom prst="rect">
                  <a:avLst/>
                </a:prstGeom>
              </p:spPr>
            </p:pic>
          </p:control>
        </mc:Fallback>
      </mc:AlternateContent>
      <mc:AlternateContent xmlns:mc="http://schemas.openxmlformats.org/markup-compatibility/2006">
        <mc:Choice xmlns:v="urn:schemas-microsoft-com:vml" Requires="v">
          <p:control spid="6387" name="CheckBox7" r:id="rId9" imgW="171360" imgH="190440"/>
        </mc:Choice>
        <mc:Fallback>
          <p:control name="CheckBox7" r:id="rId9" imgW="171360" imgH="190440">
            <p:pic>
              <p:nvPicPr>
                <p:cNvPr id="23" name="CheckBox7"/>
                <p:cNvPicPr>
                  <a:picLocks/>
                </p:cNvPicPr>
                <p:nvPr/>
              </p:nvPicPr>
              <p:blipFill>
                <a:blip r:embed="rId13"/>
                <a:stretch>
                  <a:fillRect/>
                </a:stretch>
              </p:blipFill>
              <p:spPr>
                <a:xfrm>
                  <a:off x="9243979" y="6107696"/>
                  <a:ext cx="169156" cy="191273"/>
                </a:xfrm>
                <a:prstGeom prst="rect">
                  <a:avLst/>
                </a:prstGeom>
              </p:spPr>
            </p:pic>
          </p:control>
        </mc:Fallback>
      </mc:AlternateContent>
    </p:controls>
    <p:extLst>
      <p:ext uri="{BB962C8B-B14F-4D97-AF65-F5344CB8AC3E}">
        <p14:creationId xmlns:p14="http://schemas.microsoft.com/office/powerpoint/2010/main" val="31547907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ce réservé du texte 11"/>
          <p:cNvSpPr>
            <a:spLocks noGrp="1"/>
          </p:cNvSpPr>
          <p:nvPr>
            <p:ph type="body" sz="quarter" idx="15"/>
          </p:nvPr>
        </p:nvSpPr>
        <p:spPr>
          <a:xfrm>
            <a:off x="1658937" y="1424285"/>
            <a:ext cx="9694861" cy="520262"/>
          </a:xfrm>
        </p:spPr>
        <p:txBody>
          <a:bodyPr/>
          <a:lstStyle/>
          <a:p>
            <a:r>
              <a:rPr lang="fr-FR" dirty="0"/>
              <a:t>La Validation de données qui permet de contrôler les données saisies (longueur max, texte interdit, valeurs comprises dans un intervalle…) permet de :	2/3</a:t>
            </a:r>
          </a:p>
        </p:txBody>
      </p:sp>
      <p:sp>
        <p:nvSpPr>
          <p:cNvPr id="8" name="Titre 7"/>
          <p:cNvSpPr>
            <a:spLocks noGrp="1"/>
          </p:cNvSpPr>
          <p:nvPr>
            <p:ph type="title"/>
          </p:nvPr>
        </p:nvSpPr>
        <p:spPr/>
        <p:txBody>
          <a:bodyPr/>
          <a:lstStyle/>
          <a:p>
            <a:r>
              <a:rPr lang="fr-FR" dirty="0"/>
              <a:t>Contrôler l'accès</a:t>
            </a:r>
          </a:p>
        </p:txBody>
      </p:sp>
      <p:sp>
        <p:nvSpPr>
          <p:cNvPr id="10" name="Espace réservé du texte 9"/>
          <p:cNvSpPr>
            <a:spLocks noGrp="1"/>
          </p:cNvSpPr>
          <p:nvPr>
            <p:ph type="body" sz="quarter" idx="13"/>
          </p:nvPr>
        </p:nvSpPr>
        <p:spPr/>
        <p:txBody>
          <a:bodyPr/>
          <a:lstStyle/>
          <a:p>
            <a:r>
              <a:rPr lang="fr-FR" dirty="0"/>
              <a:t>Q18</a:t>
            </a:r>
          </a:p>
        </p:txBody>
      </p:sp>
      <p:sp>
        <p:nvSpPr>
          <p:cNvPr id="11" name="Espace réservé du texte 10"/>
          <p:cNvSpPr>
            <a:spLocks noGrp="1"/>
          </p:cNvSpPr>
          <p:nvPr>
            <p:ph type="body" sz="quarter" idx="14"/>
          </p:nvPr>
        </p:nvSpPr>
        <p:spPr/>
        <p:txBody>
          <a:bodyPr/>
          <a:lstStyle/>
          <a:p>
            <a:r>
              <a:rPr lang="fr-FR" dirty="0"/>
              <a:t>Saisir des formules appelant des cellules d'un autre classeur</a:t>
            </a:r>
          </a:p>
        </p:txBody>
      </p:sp>
      <p:pic>
        <p:nvPicPr>
          <p:cNvPr id="3" name="Image 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89248" y="4812156"/>
            <a:ext cx="8829894" cy="2045843"/>
          </a:xfrm>
          <a:prstGeom prst="rect">
            <a:avLst/>
          </a:prstGeom>
        </p:spPr>
      </p:pic>
      <p:graphicFrame>
        <p:nvGraphicFramePr>
          <p:cNvPr id="13" name="Espace réservé du contenu 6"/>
          <p:cNvGraphicFramePr>
            <a:graphicFrameLocks noGrp="1"/>
          </p:cNvGraphicFramePr>
          <p:nvPr>
            <p:ph idx="1"/>
            <p:extLst>
              <p:ext uri="{D42A27DB-BD31-4B8C-83A1-F6EECF244321}">
                <p14:modId xmlns:p14="http://schemas.microsoft.com/office/powerpoint/2010/main" val="3278416740"/>
              </p:ext>
            </p:extLst>
          </p:nvPr>
        </p:nvGraphicFramePr>
        <p:xfrm>
          <a:off x="850396" y="1944547"/>
          <a:ext cx="10515600" cy="2670656"/>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325851">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76224">
                <a:tc>
                  <a:txBody>
                    <a:bodyPr/>
                    <a:lstStyle/>
                    <a:p>
                      <a:r>
                        <a:rPr lang="fr-FR" dirty="0"/>
                        <a:t>Choisir les données valides dans une liste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76224">
                <a:tc>
                  <a:txBody>
                    <a:bodyPr/>
                    <a:lstStyle/>
                    <a:p>
                      <a:r>
                        <a:rPr lang="fr-FR" dirty="0"/>
                        <a:t>Interdire la saisie dans une cellule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76224">
                <a:tc>
                  <a:txBody>
                    <a:bodyPr/>
                    <a:lstStyle/>
                    <a:p>
                      <a:r>
                        <a:rPr lang="fr-FR" dirty="0"/>
                        <a:t>Rendre obligatoire la saisie d'une donnée</a:t>
                      </a:r>
                      <a:r>
                        <a:rPr lang="fr-FR" baseline="0" dirty="0"/>
                        <a:t> dans une cellule</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Proposer de forcer la saisie d'une donnée non valide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bl>
          </a:graphicData>
        </a:graphic>
      </p:graphicFrame>
    </p:spTree>
    <p:controls>
      <mc:AlternateContent xmlns:mc="http://schemas.openxmlformats.org/markup-compatibility/2006">
        <mc:Choice xmlns:v="urn:schemas-microsoft-com:vml" Requires="v">
          <p:control spid="7378" name="CheckBox2" r:id="rId2" imgW="171360" imgH="190440"/>
        </mc:Choice>
        <mc:Fallback>
          <p:control name="CheckBox2" r:id="rId2" imgW="171360" imgH="190440">
            <p:pic>
              <p:nvPicPr>
                <p:cNvPr id="14" name="CheckBox2"/>
                <p:cNvPicPr>
                  <a:picLocks/>
                </p:cNvPicPr>
                <p:nvPr/>
              </p:nvPicPr>
              <p:blipFill>
                <a:blip r:embed="rId12"/>
                <a:stretch>
                  <a:fillRect/>
                </a:stretch>
              </p:blipFill>
              <p:spPr>
                <a:xfrm>
                  <a:off x="10601858" y="3117421"/>
                  <a:ext cx="169156" cy="191273"/>
                </a:xfrm>
                <a:prstGeom prst="rect">
                  <a:avLst/>
                </a:prstGeom>
              </p:spPr>
            </p:pic>
          </p:control>
        </mc:Fallback>
      </mc:AlternateContent>
      <mc:AlternateContent xmlns:mc="http://schemas.openxmlformats.org/markup-compatibility/2006">
        <mc:Choice xmlns:v="urn:schemas-microsoft-com:vml" Requires="v">
          <p:control spid="7379" name="CheckBox3" r:id="rId3" imgW="171360" imgH="190440"/>
        </mc:Choice>
        <mc:Fallback>
          <p:control name="CheckBox3" r:id="rId3" imgW="171360" imgH="190440">
            <p:pic>
              <p:nvPicPr>
                <p:cNvPr id="15" name="CheckBox3"/>
                <p:cNvPicPr>
                  <a:picLocks/>
                </p:cNvPicPr>
                <p:nvPr/>
              </p:nvPicPr>
              <p:blipFill>
                <a:blip r:embed="rId13"/>
                <a:stretch>
                  <a:fillRect/>
                </a:stretch>
              </p:blipFill>
              <p:spPr>
                <a:xfrm>
                  <a:off x="9157750" y="3132856"/>
                  <a:ext cx="169156" cy="191273"/>
                </a:xfrm>
                <a:prstGeom prst="rect">
                  <a:avLst/>
                </a:prstGeom>
              </p:spPr>
            </p:pic>
          </p:control>
        </mc:Fallback>
      </mc:AlternateContent>
      <mc:AlternateContent xmlns:mc="http://schemas.openxmlformats.org/markup-compatibility/2006">
        <mc:Choice xmlns:v="urn:schemas-microsoft-com:vml" Requires="v">
          <p:control spid="7380" name="CheckBox4" r:id="rId4" imgW="171360" imgH="190440"/>
        </mc:Choice>
        <mc:Fallback>
          <p:control name="CheckBox4" r:id="rId4" imgW="171360" imgH="190440">
            <p:pic>
              <p:nvPicPr>
                <p:cNvPr id="16" name="CheckBox4"/>
                <p:cNvPicPr>
                  <a:picLocks/>
                </p:cNvPicPr>
                <p:nvPr/>
              </p:nvPicPr>
              <p:blipFill>
                <a:blip r:embed="rId13"/>
                <a:stretch>
                  <a:fillRect/>
                </a:stretch>
              </p:blipFill>
              <p:spPr>
                <a:xfrm>
                  <a:off x="10601858" y="2517188"/>
                  <a:ext cx="169156" cy="191273"/>
                </a:xfrm>
                <a:prstGeom prst="rect">
                  <a:avLst/>
                </a:prstGeom>
              </p:spPr>
            </p:pic>
          </p:control>
        </mc:Fallback>
      </mc:AlternateContent>
      <mc:AlternateContent xmlns:mc="http://schemas.openxmlformats.org/markup-compatibility/2006">
        <mc:Choice xmlns:v="urn:schemas-microsoft-com:vml" Requires="v">
          <p:control spid="7381" name="CheckBox8" r:id="rId5" imgW="171360" imgH="190440"/>
        </mc:Choice>
        <mc:Fallback>
          <p:control name="CheckBox8" r:id="rId5" imgW="171360" imgH="190440">
            <p:pic>
              <p:nvPicPr>
                <p:cNvPr id="17" name="CheckBox8"/>
                <p:cNvPicPr>
                  <a:picLocks/>
                </p:cNvPicPr>
                <p:nvPr/>
              </p:nvPicPr>
              <p:blipFill>
                <a:blip r:embed="rId12"/>
                <a:stretch>
                  <a:fillRect/>
                </a:stretch>
              </p:blipFill>
              <p:spPr>
                <a:xfrm>
                  <a:off x="9157750" y="2540339"/>
                  <a:ext cx="169156" cy="191273"/>
                </a:xfrm>
                <a:prstGeom prst="rect">
                  <a:avLst/>
                </a:prstGeom>
              </p:spPr>
            </p:pic>
          </p:control>
        </mc:Fallback>
      </mc:AlternateContent>
      <mc:AlternateContent xmlns:mc="http://schemas.openxmlformats.org/markup-compatibility/2006">
        <mc:Choice xmlns:v="urn:schemas-microsoft-com:vml" Requires="v">
          <p:control spid="7382" name="CheckBox1" r:id="rId6" imgW="171360" imgH="190440"/>
        </mc:Choice>
        <mc:Fallback>
          <p:control name="CheckBox1" r:id="rId6" imgW="171360" imgH="190440">
            <p:pic>
              <p:nvPicPr>
                <p:cNvPr id="18" name="CheckBox1"/>
                <p:cNvPicPr>
                  <a:picLocks/>
                </p:cNvPicPr>
                <p:nvPr/>
              </p:nvPicPr>
              <p:blipFill>
                <a:blip r:embed="rId13"/>
                <a:stretch>
                  <a:fillRect/>
                </a:stretch>
              </p:blipFill>
              <p:spPr>
                <a:xfrm>
                  <a:off x="10601858" y="3717654"/>
                  <a:ext cx="169156" cy="191273"/>
                </a:xfrm>
                <a:prstGeom prst="rect">
                  <a:avLst/>
                </a:prstGeom>
              </p:spPr>
            </p:pic>
          </p:control>
        </mc:Fallback>
      </mc:AlternateContent>
      <mc:AlternateContent xmlns:mc="http://schemas.openxmlformats.org/markup-compatibility/2006">
        <mc:Choice xmlns:v="urn:schemas-microsoft-com:vml" Requires="v">
          <p:control spid="7383" name="CheckBox5" r:id="rId7" imgW="171360" imgH="190440"/>
        </mc:Choice>
        <mc:Fallback>
          <p:control name="CheckBox5" r:id="rId7" imgW="171360" imgH="190440">
            <p:pic>
              <p:nvPicPr>
                <p:cNvPr id="19" name="CheckBox5"/>
                <p:cNvPicPr>
                  <a:picLocks/>
                </p:cNvPicPr>
                <p:nvPr/>
              </p:nvPicPr>
              <p:blipFill>
                <a:blip r:embed="rId12"/>
                <a:stretch>
                  <a:fillRect/>
                </a:stretch>
              </p:blipFill>
              <p:spPr>
                <a:xfrm>
                  <a:off x="9157750" y="3725373"/>
                  <a:ext cx="169156" cy="191273"/>
                </a:xfrm>
                <a:prstGeom prst="rect">
                  <a:avLst/>
                </a:prstGeom>
              </p:spPr>
            </p:pic>
          </p:control>
        </mc:Fallback>
      </mc:AlternateContent>
      <mc:AlternateContent xmlns:mc="http://schemas.openxmlformats.org/markup-compatibility/2006">
        <mc:Choice xmlns:v="urn:schemas-microsoft-com:vml" Requires="v">
          <p:control spid="7384" name="CheckBox6" r:id="rId8" imgW="171360" imgH="190440"/>
        </mc:Choice>
        <mc:Fallback>
          <p:control name="CheckBox6" r:id="rId8" imgW="171360" imgH="190440">
            <p:pic>
              <p:nvPicPr>
                <p:cNvPr id="20" name="CheckBox6"/>
                <p:cNvPicPr>
                  <a:picLocks/>
                </p:cNvPicPr>
                <p:nvPr/>
              </p:nvPicPr>
              <p:blipFill>
                <a:blip r:embed="rId13"/>
                <a:stretch>
                  <a:fillRect/>
                </a:stretch>
              </p:blipFill>
              <p:spPr>
                <a:xfrm>
                  <a:off x="10601858" y="4317888"/>
                  <a:ext cx="169156" cy="191273"/>
                </a:xfrm>
                <a:prstGeom prst="rect">
                  <a:avLst/>
                </a:prstGeom>
              </p:spPr>
            </p:pic>
          </p:control>
        </mc:Fallback>
      </mc:AlternateContent>
      <mc:AlternateContent xmlns:mc="http://schemas.openxmlformats.org/markup-compatibility/2006">
        <mc:Choice xmlns:v="urn:schemas-microsoft-com:vml" Requires="v">
          <p:control spid="7385" name="CheckBox7" r:id="rId9" imgW="171360" imgH="190440"/>
        </mc:Choice>
        <mc:Fallback>
          <p:control name="CheckBox7" r:id="rId9" imgW="171360" imgH="190440">
            <p:pic>
              <p:nvPicPr>
                <p:cNvPr id="21" name="CheckBox7"/>
                <p:cNvPicPr>
                  <a:picLocks/>
                </p:cNvPicPr>
                <p:nvPr/>
              </p:nvPicPr>
              <p:blipFill>
                <a:blip r:embed="rId12"/>
                <a:stretch>
                  <a:fillRect/>
                </a:stretch>
              </p:blipFill>
              <p:spPr>
                <a:xfrm>
                  <a:off x="9157750" y="4317889"/>
                  <a:ext cx="169156" cy="191273"/>
                </a:xfrm>
                <a:prstGeom prst="rect">
                  <a:avLst/>
                </a:prstGeom>
              </p:spPr>
            </p:pic>
          </p:control>
        </mc:Fallback>
      </mc:AlternateContent>
    </p:controls>
    <p:extLst>
      <p:ext uri="{BB962C8B-B14F-4D97-AF65-F5344CB8AC3E}">
        <p14:creationId xmlns:p14="http://schemas.microsoft.com/office/powerpoint/2010/main" val="3799612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ce réservé du texte 11"/>
          <p:cNvSpPr>
            <a:spLocks noGrp="1"/>
          </p:cNvSpPr>
          <p:nvPr>
            <p:ph type="body" sz="quarter" idx="15"/>
          </p:nvPr>
        </p:nvSpPr>
        <p:spPr>
          <a:xfrm>
            <a:off x="1658937" y="1424285"/>
            <a:ext cx="9694861" cy="351858"/>
          </a:xfrm>
        </p:spPr>
        <p:txBody>
          <a:bodyPr/>
          <a:lstStyle/>
          <a:p>
            <a:r>
              <a:rPr lang="fr-FR" dirty="0"/>
              <a:t>En matière de protection d'un fichier Excel, il est possible de :	3/3</a:t>
            </a:r>
          </a:p>
        </p:txBody>
      </p:sp>
      <p:sp>
        <p:nvSpPr>
          <p:cNvPr id="8" name="Titre 7"/>
          <p:cNvSpPr>
            <a:spLocks noGrp="1"/>
          </p:cNvSpPr>
          <p:nvPr>
            <p:ph type="title"/>
          </p:nvPr>
        </p:nvSpPr>
        <p:spPr/>
        <p:txBody>
          <a:bodyPr/>
          <a:lstStyle/>
          <a:p>
            <a:r>
              <a:rPr lang="fr-FR" dirty="0"/>
              <a:t>Contrôler l'accès</a:t>
            </a:r>
          </a:p>
        </p:txBody>
      </p:sp>
      <p:sp>
        <p:nvSpPr>
          <p:cNvPr id="10" name="Espace réservé du texte 9"/>
          <p:cNvSpPr>
            <a:spLocks noGrp="1"/>
          </p:cNvSpPr>
          <p:nvPr>
            <p:ph type="body" sz="quarter" idx="13"/>
          </p:nvPr>
        </p:nvSpPr>
        <p:spPr/>
        <p:txBody>
          <a:bodyPr/>
          <a:lstStyle/>
          <a:p>
            <a:r>
              <a:rPr lang="fr-FR" dirty="0"/>
              <a:t>Q19</a:t>
            </a:r>
          </a:p>
        </p:txBody>
      </p:sp>
      <p:sp>
        <p:nvSpPr>
          <p:cNvPr id="11" name="Espace réservé du texte 10"/>
          <p:cNvSpPr>
            <a:spLocks noGrp="1"/>
          </p:cNvSpPr>
          <p:nvPr>
            <p:ph type="body" sz="quarter" idx="14"/>
          </p:nvPr>
        </p:nvSpPr>
        <p:spPr/>
        <p:txBody>
          <a:bodyPr/>
          <a:lstStyle/>
          <a:p>
            <a:r>
              <a:rPr lang="fr-FR" dirty="0"/>
              <a:t>Protection du fichier</a:t>
            </a:r>
          </a:p>
        </p:txBody>
      </p:sp>
      <p:graphicFrame>
        <p:nvGraphicFramePr>
          <p:cNvPr id="13" name="Espace réservé du contenu 6"/>
          <p:cNvGraphicFramePr>
            <a:graphicFrameLocks noGrp="1"/>
          </p:cNvGraphicFramePr>
          <p:nvPr>
            <p:ph idx="1"/>
            <p:extLst>
              <p:ext uri="{D42A27DB-BD31-4B8C-83A1-F6EECF244321}">
                <p14:modId xmlns:p14="http://schemas.microsoft.com/office/powerpoint/2010/main" val="1532125622"/>
              </p:ext>
            </p:extLst>
          </p:nvPr>
        </p:nvGraphicFramePr>
        <p:xfrm>
          <a:off x="850396" y="2291797"/>
          <a:ext cx="10515600" cy="2862224"/>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325851">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76224">
                <a:tc>
                  <a:txBody>
                    <a:bodyPr/>
                    <a:lstStyle/>
                    <a:p>
                      <a:r>
                        <a:rPr lang="fr-FR" dirty="0"/>
                        <a:t>Protéger</a:t>
                      </a:r>
                      <a:r>
                        <a:rPr lang="fr-FR" baseline="0" dirty="0"/>
                        <a:t> en lecture et en écriture (modification) par des mots de passe différents grâce aux outils de la commande Enregistrer sous </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76224">
                <a:tc>
                  <a:txBody>
                    <a:bodyPr/>
                    <a:lstStyle/>
                    <a:p>
                      <a:r>
                        <a:rPr lang="fr-FR" dirty="0"/>
                        <a:t>Limiter l'accès en lecture du fichier à partir des Informations de l'onglet Fichier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76224">
                <a:tc>
                  <a:txBody>
                    <a:bodyPr/>
                    <a:lstStyle/>
                    <a:p>
                      <a:r>
                        <a:rPr lang="fr-FR" dirty="0"/>
                        <a:t>D'interdire l'accès au dossier de stockage</a:t>
                      </a:r>
                      <a:r>
                        <a:rPr lang="fr-FR" baseline="0" dirty="0"/>
                        <a:t> du fichier à partir des Informations de l'onglet Fichier</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De limiter la suppression du suivi des modifications par un mot de passe pour les classeurs partagés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bl>
          </a:graphicData>
        </a:graphic>
      </p:graphicFrame>
    </p:spTree>
    <p:controls>
      <mc:AlternateContent xmlns:mc="http://schemas.openxmlformats.org/markup-compatibility/2006">
        <mc:Choice xmlns:v="urn:schemas-microsoft-com:vml" Requires="v">
          <p:control spid="8402" name="CheckBox2" r:id="rId2" imgW="171360" imgH="190440"/>
        </mc:Choice>
        <mc:Fallback>
          <p:control name="CheckBox2" r:id="rId2" imgW="171360" imgH="190440">
            <p:pic>
              <p:nvPicPr>
                <p:cNvPr id="14" name="CheckBox2"/>
                <p:cNvPicPr>
                  <a:picLocks/>
                </p:cNvPicPr>
                <p:nvPr/>
              </p:nvPicPr>
              <p:blipFill>
                <a:blip r:embed="rId11"/>
                <a:stretch>
                  <a:fillRect/>
                </a:stretch>
              </p:blipFill>
              <p:spPr>
                <a:xfrm>
                  <a:off x="10601858" y="4041753"/>
                  <a:ext cx="169156" cy="191273"/>
                </a:xfrm>
                <a:prstGeom prst="rect">
                  <a:avLst/>
                </a:prstGeom>
              </p:spPr>
            </p:pic>
          </p:control>
        </mc:Fallback>
      </mc:AlternateContent>
      <mc:AlternateContent xmlns:mc="http://schemas.openxmlformats.org/markup-compatibility/2006">
        <mc:Choice xmlns:v="urn:schemas-microsoft-com:vml" Requires="v">
          <p:control spid="8403" name="CheckBox3" r:id="rId3" imgW="171360" imgH="190440"/>
        </mc:Choice>
        <mc:Fallback>
          <p:control name="CheckBox3" r:id="rId3" imgW="171360" imgH="190440">
            <p:pic>
              <p:nvPicPr>
                <p:cNvPr id="15" name="CheckBox3"/>
                <p:cNvPicPr>
                  <a:picLocks/>
                </p:cNvPicPr>
                <p:nvPr/>
              </p:nvPicPr>
              <p:blipFill>
                <a:blip r:embed="rId12"/>
                <a:stretch>
                  <a:fillRect/>
                </a:stretch>
              </p:blipFill>
              <p:spPr>
                <a:xfrm>
                  <a:off x="9157750" y="4041753"/>
                  <a:ext cx="169156" cy="191273"/>
                </a:xfrm>
                <a:prstGeom prst="rect">
                  <a:avLst/>
                </a:prstGeom>
              </p:spPr>
            </p:pic>
          </p:control>
        </mc:Fallback>
      </mc:AlternateContent>
      <mc:AlternateContent xmlns:mc="http://schemas.openxmlformats.org/markup-compatibility/2006">
        <mc:Choice xmlns:v="urn:schemas-microsoft-com:vml" Requires="v">
          <p:control spid="8404" name="CheckBox4" r:id="rId4" imgW="171360" imgH="190440"/>
        </mc:Choice>
        <mc:Fallback>
          <p:control name="CheckBox4" r:id="rId4" imgW="171360" imgH="190440">
            <p:pic>
              <p:nvPicPr>
                <p:cNvPr id="16" name="CheckBox4"/>
                <p:cNvPicPr>
                  <a:picLocks/>
                </p:cNvPicPr>
                <p:nvPr/>
              </p:nvPicPr>
              <p:blipFill>
                <a:blip r:embed="rId12"/>
                <a:stretch>
                  <a:fillRect/>
                </a:stretch>
              </p:blipFill>
              <p:spPr>
                <a:xfrm>
                  <a:off x="10601858" y="2864438"/>
                  <a:ext cx="169156" cy="191273"/>
                </a:xfrm>
                <a:prstGeom prst="rect">
                  <a:avLst/>
                </a:prstGeom>
              </p:spPr>
            </p:pic>
          </p:control>
        </mc:Fallback>
      </mc:AlternateContent>
      <mc:AlternateContent xmlns:mc="http://schemas.openxmlformats.org/markup-compatibility/2006">
        <mc:Choice xmlns:v="urn:schemas-microsoft-com:vml" Requires="v">
          <p:control spid="8405" name="CheckBox8" r:id="rId5" imgW="171360" imgH="190440"/>
        </mc:Choice>
        <mc:Fallback>
          <p:control name="CheckBox8" r:id="rId5" imgW="171360" imgH="190440">
            <p:pic>
              <p:nvPicPr>
                <p:cNvPr id="17" name="CheckBox8"/>
                <p:cNvPicPr>
                  <a:picLocks/>
                </p:cNvPicPr>
                <p:nvPr/>
              </p:nvPicPr>
              <p:blipFill>
                <a:blip r:embed="rId11"/>
                <a:stretch>
                  <a:fillRect/>
                </a:stretch>
              </p:blipFill>
              <p:spPr>
                <a:xfrm>
                  <a:off x="9157750" y="2887589"/>
                  <a:ext cx="169156" cy="191273"/>
                </a:xfrm>
                <a:prstGeom prst="rect">
                  <a:avLst/>
                </a:prstGeom>
              </p:spPr>
            </p:pic>
          </p:control>
        </mc:Fallback>
      </mc:AlternateContent>
      <mc:AlternateContent xmlns:mc="http://schemas.openxmlformats.org/markup-compatibility/2006">
        <mc:Choice xmlns:v="urn:schemas-microsoft-com:vml" Requires="v">
          <p:control spid="8406" name="CheckBox1" r:id="rId6" imgW="171360" imgH="190440"/>
        </mc:Choice>
        <mc:Fallback>
          <p:control name="CheckBox1" r:id="rId6" imgW="171360" imgH="190440">
            <p:pic>
              <p:nvPicPr>
                <p:cNvPr id="18" name="CheckBox1"/>
                <p:cNvPicPr>
                  <a:picLocks/>
                </p:cNvPicPr>
                <p:nvPr/>
              </p:nvPicPr>
              <p:blipFill>
                <a:blip r:embed="rId12"/>
                <a:stretch>
                  <a:fillRect/>
                </a:stretch>
              </p:blipFill>
              <p:spPr>
                <a:xfrm>
                  <a:off x="10601858" y="3464670"/>
                  <a:ext cx="169156" cy="191273"/>
                </a:xfrm>
                <a:prstGeom prst="rect">
                  <a:avLst/>
                </a:prstGeom>
              </p:spPr>
            </p:pic>
          </p:control>
        </mc:Fallback>
      </mc:AlternateContent>
      <mc:AlternateContent xmlns:mc="http://schemas.openxmlformats.org/markup-compatibility/2006">
        <mc:Choice xmlns:v="urn:schemas-microsoft-com:vml" Requires="v">
          <p:control spid="8407" name="CheckBox5" r:id="rId7" imgW="171360" imgH="190440"/>
        </mc:Choice>
        <mc:Fallback>
          <p:control name="CheckBox5" r:id="rId7" imgW="171360" imgH="190440">
            <p:pic>
              <p:nvPicPr>
                <p:cNvPr id="19" name="CheckBox5"/>
                <p:cNvPicPr>
                  <a:picLocks/>
                </p:cNvPicPr>
                <p:nvPr/>
              </p:nvPicPr>
              <p:blipFill>
                <a:blip r:embed="rId11"/>
                <a:stretch>
                  <a:fillRect/>
                </a:stretch>
              </p:blipFill>
              <p:spPr>
                <a:xfrm>
                  <a:off x="9157750" y="3464671"/>
                  <a:ext cx="169156" cy="191273"/>
                </a:xfrm>
                <a:prstGeom prst="rect">
                  <a:avLst/>
                </a:prstGeom>
              </p:spPr>
            </p:pic>
          </p:control>
        </mc:Fallback>
      </mc:AlternateContent>
      <mc:AlternateContent xmlns:mc="http://schemas.openxmlformats.org/markup-compatibility/2006">
        <mc:Choice xmlns:v="urn:schemas-microsoft-com:vml" Requires="v">
          <p:control spid="8408" name="CheckBox6" r:id="rId8" imgW="171360" imgH="190440"/>
        </mc:Choice>
        <mc:Fallback>
          <p:control name="CheckBox6" r:id="rId8" imgW="171360" imgH="190440">
            <p:pic>
              <p:nvPicPr>
                <p:cNvPr id="20" name="CheckBox6"/>
                <p:cNvPicPr>
                  <a:picLocks/>
                </p:cNvPicPr>
                <p:nvPr/>
              </p:nvPicPr>
              <p:blipFill>
                <a:blip r:embed="rId12"/>
                <a:stretch>
                  <a:fillRect/>
                </a:stretch>
              </p:blipFill>
              <p:spPr>
                <a:xfrm>
                  <a:off x="10601858" y="4665138"/>
                  <a:ext cx="169156" cy="191273"/>
                </a:xfrm>
                <a:prstGeom prst="rect">
                  <a:avLst/>
                </a:prstGeom>
              </p:spPr>
            </p:pic>
          </p:control>
        </mc:Fallback>
      </mc:AlternateContent>
      <mc:AlternateContent xmlns:mc="http://schemas.openxmlformats.org/markup-compatibility/2006">
        <mc:Choice xmlns:v="urn:schemas-microsoft-com:vml" Requires="v">
          <p:control spid="8409" name="CheckBox7" r:id="rId9" imgW="171360" imgH="190440"/>
        </mc:Choice>
        <mc:Fallback>
          <p:control name="CheckBox7" r:id="rId9" imgW="171360" imgH="190440">
            <p:pic>
              <p:nvPicPr>
                <p:cNvPr id="21" name="CheckBox7"/>
                <p:cNvPicPr>
                  <a:picLocks/>
                </p:cNvPicPr>
                <p:nvPr/>
              </p:nvPicPr>
              <p:blipFill>
                <a:blip r:embed="rId11"/>
                <a:stretch>
                  <a:fillRect/>
                </a:stretch>
              </p:blipFill>
              <p:spPr>
                <a:xfrm>
                  <a:off x="9157750" y="4665139"/>
                  <a:ext cx="169156" cy="191273"/>
                </a:xfrm>
                <a:prstGeom prst="rect">
                  <a:avLst/>
                </a:prstGeom>
              </p:spPr>
            </p:pic>
          </p:control>
        </mc:Fallback>
      </mc:AlternateContent>
    </p:controls>
    <p:extLst>
      <p:ext uri="{BB962C8B-B14F-4D97-AF65-F5344CB8AC3E}">
        <p14:creationId xmlns:p14="http://schemas.microsoft.com/office/powerpoint/2010/main" val="24826016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Sur l'onglet Mise en page il est possible de : 	1/3 </a:t>
            </a:r>
          </a:p>
        </p:txBody>
      </p:sp>
      <p:sp>
        <p:nvSpPr>
          <p:cNvPr id="3" name="Titre 2"/>
          <p:cNvSpPr>
            <a:spLocks noGrp="1"/>
          </p:cNvSpPr>
          <p:nvPr>
            <p:ph type="title"/>
          </p:nvPr>
        </p:nvSpPr>
        <p:spPr/>
        <p:txBody>
          <a:bodyPr/>
          <a:lstStyle/>
          <a:p>
            <a:r>
              <a:rPr lang="fr-FR" dirty="0"/>
              <a:t>Mettre en page et imprimer</a:t>
            </a:r>
          </a:p>
        </p:txBody>
      </p:sp>
      <p:sp>
        <p:nvSpPr>
          <p:cNvPr id="5" name="Espace réservé du texte 4"/>
          <p:cNvSpPr>
            <a:spLocks noGrp="1"/>
          </p:cNvSpPr>
          <p:nvPr>
            <p:ph type="body" sz="quarter" idx="13"/>
          </p:nvPr>
        </p:nvSpPr>
        <p:spPr/>
        <p:txBody>
          <a:bodyPr/>
          <a:lstStyle/>
          <a:p>
            <a:r>
              <a:rPr lang="fr-FR" dirty="0"/>
              <a:t>Q20</a:t>
            </a:r>
          </a:p>
        </p:txBody>
      </p:sp>
      <p:sp>
        <p:nvSpPr>
          <p:cNvPr id="6" name="Espace réservé du texte 5"/>
          <p:cNvSpPr>
            <a:spLocks noGrp="1"/>
          </p:cNvSpPr>
          <p:nvPr>
            <p:ph type="body" sz="quarter" idx="14"/>
          </p:nvPr>
        </p:nvSpPr>
        <p:spPr/>
        <p:txBody>
          <a:bodyPr/>
          <a:lstStyle/>
          <a:p>
            <a:r>
              <a:rPr lang="fr-FR" dirty="0"/>
              <a:t>Gérer la mise en page à partir de l'onglet Mise en page</a:t>
            </a:r>
          </a:p>
        </p:txBody>
      </p:sp>
      <p:graphicFrame>
        <p:nvGraphicFramePr>
          <p:cNvPr id="7" name="Espace réservé du contenu 6"/>
          <p:cNvGraphicFramePr>
            <a:graphicFrameLocks noGrp="1"/>
          </p:cNvGraphicFramePr>
          <p:nvPr>
            <p:ph idx="1"/>
            <p:extLst>
              <p:ext uri="{D42A27DB-BD31-4B8C-83A1-F6EECF244321}">
                <p14:modId xmlns:p14="http://schemas.microsoft.com/office/powerpoint/2010/main" val="1402730052"/>
              </p:ext>
            </p:extLst>
          </p:nvPr>
        </p:nvGraphicFramePr>
        <p:xfrm>
          <a:off x="850396" y="2291797"/>
          <a:ext cx="10515600" cy="3310736"/>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325851">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76224">
                <a:tc>
                  <a:txBody>
                    <a:bodyPr/>
                    <a:lstStyle/>
                    <a:p>
                      <a:r>
                        <a:rPr lang="fr-FR" dirty="0"/>
                        <a:t>Sélectionner</a:t>
                      </a:r>
                      <a:r>
                        <a:rPr lang="fr-FR" baseline="0" dirty="0"/>
                        <a:t> les lignes ou les colonnes à répéter au début de chaque nouvelle page</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76224">
                <a:tc>
                  <a:txBody>
                    <a:bodyPr/>
                    <a:lstStyle/>
                    <a:p>
                      <a:r>
                        <a:rPr lang="fr-FR" dirty="0"/>
                        <a:t>Choisir d'imprimer ou non le quadrillage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76224">
                <a:tc>
                  <a:txBody>
                    <a:bodyPr/>
                    <a:lstStyle/>
                    <a:p>
                      <a:r>
                        <a:rPr lang="fr-FR" dirty="0"/>
                        <a:t>Insérer ou supprimer un saut de page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Gérer les affichages personnalisés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Modifier le mode d'affichage pour passer en affichage Mise en page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52952978"/>
                  </a:ext>
                </a:extLst>
              </a:tr>
            </a:tbl>
          </a:graphicData>
        </a:graphic>
      </p:graphicFrame>
    </p:spTree>
    <p:controls>
      <mc:AlternateContent xmlns:mc="http://schemas.openxmlformats.org/markup-compatibility/2006">
        <mc:Choice xmlns:v="urn:schemas-microsoft-com:vml" Requires="v">
          <p:control spid="9438" name="CheckBox2" r:id="rId2" imgW="171360" imgH="190440"/>
        </mc:Choice>
        <mc:Fallback>
          <p:control name="CheckBox2" r:id="rId2" imgW="171360" imgH="190440">
            <p:pic>
              <p:nvPicPr>
                <p:cNvPr id="8" name="CheckBox2"/>
                <p:cNvPicPr>
                  <a:picLocks/>
                </p:cNvPicPr>
                <p:nvPr/>
              </p:nvPicPr>
              <p:blipFill>
                <a:blip r:embed="rId13"/>
                <a:stretch>
                  <a:fillRect/>
                </a:stretch>
              </p:blipFill>
              <p:spPr>
                <a:xfrm>
                  <a:off x="10601858" y="4041753"/>
                  <a:ext cx="169156" cy="191273"/>
                </a:xfrm>
                <a:prstGeom prst="rect">
                  <a:avLst/>
                </a:prstGeom>
              </p:spPr>
            </p:pic>
          </p:control>
        </mc:Fallback>
      </mc:AlternateContent>
      <mc:AlternateContent xmlns:mc="http://schemas.openxmlformats.org/markup-compatibility/2006">
        <mc:Choice xmlns:v="urn:schemas-microsoft-com:vml" Requires="v">
          <p:control spid="9439" name="CheckBox3" r:id="rId3" imgW="171360" imgH="190440"/>
        </mc:Choice>
        <mc:Fallback>
          <p:control name="CheckBox3" r:id="rId3" imgW="171360" imgH="190440">
            <p:pic>
              <p:nvPicPr>
                <p:cNvPr id="9" name="CheckBox3"/>
                <p:cNvPicPr>
                  <a:picLocks/>
                </p:cNvPicPr>
                <p:nvPr/>
              </p:nvPicPr>
              <p:blipFill>
                <a:blip r:embed="rId14"/>
                <a:stretch>
                  <a:fillRect/>
                </a:stretch>
              </p:blipFill>
              <p:spPr>
                <a:xfrm>
                  <a:off x="9157750" y="4041753"/>
                  <a:ext cx="169156" cy="191273"/>
                </a:xfrm>
                <a:prstGeom prst="rect">
                  <a:avLst/>
                </a:prstGeom>
              </p:spPr>
            </p:pic>
          </p:control>
        </mc:Fallback>
      </mc:AlternateContent>
      <mc:AlternateContent xmlns:mc="http://schemas.openxmlformats.org/markup-compatibility/2006">
        <mc:Choice xmlns:v="urn:schemas-microsoft-com:vml" Requires="v">
          <p:control spid="9440" name="CheckBox4" r:id="rId4" imgW="171360" imgH="190440"/>
        </mc:Choice>
        <mc:Fallback>
          <p:control name="CheckBox4" r:id="rId4" imgW="171360" imgH="190440">
            <p:pic>
              <p:nvPicPr>
                <p:cNvPr id="10" name="CheckBox4"/>
                <p:cNvPicPr>
                  <a:picLocks/>
                </p:cNvPicPr>
                <p:nvPr/>
              </p:nvPicPr>
              <p:blipFill>
                <a:blip r:embed="rId13"/>
                <a:stretch>
                  <a:fillRect/>
                </a:stretch>
              </p:blipFill>
              <p:spPr>
                <a:xfrm>
                  <a:off x="10601858" y="2864438"/>
                  <a:ext cx="169156" cy="191273"/>
                </a:xfrm>
                <a:prstGeom prst="rect">
                  <a:avLst/>
                </a:prstGeom>
              </p:spPr>
            </p:pic>
          </p:control>
        </mc:Fallback>
      </mc:AlternateContent>
      <mc:AlternateContent xmlns:mc="http://schemas.openxmlformats.org/markup-compatibility/2006">
        <mc:Choice xmlns:v="urn:schemas-microsoft-com:vml" Requires="v">
          <p:control spid="9441" name="CheckBox8" r:id="rId5" imgW="171360" imgH="190440"/>
        </mc:Choice>
        <mc:Fallback>
          <p:control name="CheckBox8" r:id="rId5" imgW="171360" imgH="190440">
            <p:pic>
              <p:nvPicPr>
                <p:cNvPr id="11" name="CheckBox8"/>
                <p:cNvPicPr>
                  <a:picLocks/>
                </p:cNvPicPr>
                <p:nvPr/>
              </p:nvPicPr>
              <p:blipFill>
                <a:blip r:embed="rId14"/>
                <a:stretch>
                  <a:fillRect/>
                </a:stretch>
              </p:blipFill>
              <p:spPr>
                <a:xfrm>
                  <a:off x="9157750" y="2887589"/>
                  <a:ext cx="169156" cy="191273"/>
                </a:xfrm>
                <a:prstGeom prst="rect">
                  <a:avLst/>
                </a:prstGeom>
              </p:spPr>
            </p:pic>
          </p:control>
        </mc:Fallback>
      </mc:AlternateContent>
      <mc:AlternateContent xmlns:mc="http://schemas.openxmlformats.org/markup-compatibility/2006">
        <mc:Choice xmlns:v="urn:schemas-microsoft-com:vml" Requires="v">
          <p:control spid="9442" name="CheckBox1" r:id="rId6" imgW="171360" imgH="190440"/>
        </mc:Choice>
        <mc:Fallback>
          <p:control name="CheckBox1" r:id="rId6" imgW="171360" imgH="190440">
            <p:pic>
              <p:nvPicPr>
                <p:cNvPr id="12" name="CheckBox1"/>
                <p:cNvPicPr>
                  <a:picLocks/>
                </p:cNvPicPr>
                <p:nvPr/>
              </p:nvPicPr>
              <p:blipFill>
                <a:blip r:embed="rId13"/>
                <a:stretch>
                  <a:fillRect/>
                </a:stretch>
              </p:blipFill>
              <p:spPr>
                <a:xfrm>
                  <a:off x="10601858" y="3464670"/>
                  <a:ext cx="169156" cy="191273"/>
                </a:xfrm>
                <a:prstGeom prst="rect">
                  <a:avLst/>
                </a:prstGeom>
              </p:spPr>
            </p:pic>
          </p:control>
        </mc:Fallback>
      </mc:AlternateContent>
      <mc:AlternateContent xmlns:mc="http://schemas.openxmlformats.org/markup-compatibility/2006">
        <mc:Choice xmlns:v="urn:schemas-microsoft-com:vml" Requires="v">
          <p:control spid="9443" name="CheckBox5" r:id="rId7" imgW="171360" imgH="190440"/>
        </mc:Choice>
        <mc:Fallback>
          <p:control name="CheckBox5" r:id="rId7" imgW="171360" imgH="190440">
            <p:pic>
              <p:nvPicPr>
                <p:cNvPr id="13" name="CheckBox5"/>
                <p:cNvPicPr>
                  <a:picLocks/>
                </p:cNvPicPr>
                <p:nvPr/>
              </p:nvPicPr>
              <p:blipFill>
                <a:blip r:embed="rId14"/>
                <a:stretch>
                  <a:fillRect/>
                </a:stretch>
              </p:blipFill>
              <p:spPr>
                <a:xfrm>
                  <a:off x="9157750" y="3464671"/>
                  <a:ext cx="169156" cy="191273"/>
                </a:xfrm>
                <a:prstGeom prst="rect">
                  <a:avLst/>
                </a:prstGeom>
              </p:spPr>
            </p:pic>
          </p:control>
        </mc:Fallback>
      </mc:AlternateContent>
      <mc:AlternateContent xmlns:mc="http://schemas.openxmlformats.org/markup-compatibility/2006">
        <mc:Choice xmlns:v="urn:schemas-microsoft-com:vml" Requires="v">
          <p:control spid="9444" name="CheckBox6" r:id="rId8" imgW="171360" imgH="190440"/>
        </mc:Choice>
        <mc:Fallback>
          <p:control name="CheckBox6" r:id="rId8" imgW="171360" imgH="190440">
            <p:pic>
              <p:nvPicPr>
                <p:cNvPr id="14" name="CheckBox6"/>
                <p:cNvPicPr>
                  <a:picLocks/>
                </p:cNvPicPr>
                <p:nvPr/>
              </p:nvPicPr>
              <p:blipFill>
                <a:blip r:embed="rId14"/>
                <a:stretch>
                  <a:fillRect/>
                </a:stretch>
              </p:blipFill>
              <p:spPr>
                <a:xfrm>
                  <a:off x="10601858" y="4665138"/>
                  <a:ext cx="169156" cy="191273"/>
                </a:xfrm>
                <a:prstGeom prst="rect">
                  <a:avLst/>
                </a:prstGeom>
              </p:spPr>
            </p:pic>
          </p:control>
        </mc:Fallback>
      </mc:AlternateContent>
      <mc:AlternateContent xmlns:mc="http://schemas.openxmlformats.org/markup-compatibility/2006">
        <mc:Choice xmlns:v="urn:schemas-microsoft-com:vml" Requires="v">
          <p:control spid="9445" name="CheckBox7" r:id="rId9" imgW="171360" imgH="190440"/>
        </mc:Choice>
        <mc:Fallback>
          <p:control name="CheckBox7" r:id="rId9" imgW="171360" imgH="190440">
            <p:pic>
              <p:nvPicPr>
                <p:cNvPr id="15" name="CheckBox7"/>
                <p:cNvPicPr>
                  <a:picLocks/>
                </p:cNvPicPr>
                <p:nvPr/>
              </p:nvPicPr>
              <p:blipFill>
                <a:blip r:embed="rId13"/>
                <a:stretch>
                  <a:fillRect/>
                </a:stretch>
              </p:blipFill>
              <p:spPr>
                <a:xfrm>
                  <a:off x="9157750" y="4665139"/>
                  <a:ext cx="169156" cy="191273"/>
                </a:xfrm>
                <a:prstGeom prst="rect">
                  <a:avLst/>
                </a:prstGeom>
              </p:spPr>
            </p:pic>
          </p:control>
        </mc:Fallback>
      </mc:AlternateContent>
      <mc:AlternateContent xmlns:mc="http://schemas.openxmlformats.org/markup-compatibility/2006">
        <mc:Choice xmlns:v="urn:schemas-microsoft-com:vml" Requires="v">
          <p:control spid="9446" name="CheckBox9" r:id="rId10" imgW="171360" imgH="190440"/>
        </mc:Choice>
        <mc:Fallback>
          <p:control name="CheckBox9" r:id="rId10" imgW="171360" imgH="190440">
            <p:pic>
              <p:nvPicPr>
                <p:cNvPr id="16" name="CheckBox9"/>
                <p:cNvPicPr>
                  <a:picLocks/>
                </p:cNvPicPr>
                <p:nvPr/>
              </p:nvPicPr>
              <p:blipFill>
                <a:blip r:embed="rId14"/>
                <a:stretch>
                  <a:fillRect/>
                </a:stretch>
              </p:blipFill>
              <p:spPr>
                <a:xfrm>
                  <a:off x="10603783" y="5187930"/>
                  <a:ext cx="169156" cy="191273"/>
                </a:xfrm>
                <a:prstGeom prst="rect">
                  <a:avLst/>
                </a:prstGeom>
              </p:spPr>
            </p:pic>
          </p:control>
        </mc:Fallback>
      </mc:AlternateContent>
      <mc:AlternateContent xmlns:mc="http://schemas.openxmlformats.org/markup-compatibility/2006">
        <mc:Choice xmlns:v="urn:schemas-microsoft-com:vml" Requires="v">
          <p:control spid="9447" name="CheckBox10" r:id="rId11" imgW="171360" imgH="190440"/>
        </mc:Choice>
        <mc:Fallback>
          <p:control name="CheckBox10" r:id="rId11" imgW="171360" imgH="190440">
            <p:pic>
              <p:nvPicPr>
                <p:cNvPr id="17" name="CheckBox10"/>
                <p:cNvPicPr>
                  <a:picLocks/>
                </p:cNvPicPr>
                <p:nvPr/>
              </p:nvPicPr>
              <p:blipFill>
                <a:blip r:embed="rId13"/>
                <a:stretch>
                  <a:fillRect/>
                </a:stretch>
              </p:blipFill>
              <p:spPr>
                <a:xfrm>
                  <a:off x="9159675" y="5187931"/>
                  <a:ext cx="169156" cy="191273"/>
                </a:xfrm>
                <a:prstGeom prst="rect">
                  <a:avLst/>
                </a:prstGeom>
              </p:spPr>
            </p:pic>
          </p:control>
        </mc:Fallback>
      </mc:AlternateContent>
    </p:controls>
    <p:extLst>
      <p:ext uri="{BB962C8B-B14F-4D97-AF65-F5344CB8AC3E}">
        <p14:creationId xmlns:p14="http://schemas.microsoft.com/office/powerpoint/2010/main" val="2868841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Les affichages personnalisés permettent d'enregistrer :	2/3 </a:t>
            </a:r>
          </a:p>
        </p:txBody>
      </p:sp>
      <p:sp>
        <p:nvSpPr>
          <p:cNvPr id="3" name="Titre 2"/>
          <p:cNvSpPr>
            <a:spLocks noGrp="1"/>
          </p:cNvSpPr>
          <p:nvPr>
            <p:ph type="title"/>
          </p:nvPr>
        </p:nvSpPr>
        <p:spPr/>
        <p:txBody>
          <a:bodyPr/>
          <a:lstStyle/>
          <a:p>
            <a:r>
              <a:rPr lang="fr-FR" dirty="0"/>
              <a:t>Mettre en page et imprimer</a:t>
            </a:r>
          </a:p>
        </p:txBody>
      </p:sp>
      <p:sp>
        <p:nvSpPr>
          <p:cNvPr id="5" name="Espace réservé du texte 4"/>
          <p:cNvSpPr>
            <a:spLocks noGrp="1"/>
          </p:cNvSpPr>
          <p:nvPr>
            <p:ph type="body" sz="quarter" idx="13"/>
          </p:nvPr>
        </p:nvSpPr>
        <p:spPr/>
        <p:txBody>
          <a:bodyPr/>
          <a:lstStyle/>
          <a:p>
            <a:r>
              <a:rPr lang="fr-FR" dirty="0"/>
              <a:t>Q21</a:t>
            </a:r>
          </a:p>
        </p:txBody>
      </p:sp>
      <p:sp>
        <p:nvSpPr>
          <p:cNvPr id="6" name="Espace réservé du texte 5"/>
          <p:cNvSpPr>
            <a:spLocks noGrp="1"/>
          </p:cNvSpPr>
          <p:nvPr>
            <p:ph type="body" sz="quarter" idx="14"/>
          </p:nvPr>
        </p:nvSpPr>
        <p:spPr/>
        <p:txBody>
          <a:bodyPr/>
          <a:lstStyle/>
          <a:p>
            <a:r>
              <a:rPr lang="fr-FR" dirty="0"/>
              <a:t>Utiliser les affichages personnalisés</a:t>
            </a:r>
          </a:p>
        </p:txBody>
      </p:sp>
      <p:graphicFrame>
        <p:nvGraphicFramePr>
          <p:cNvPr id="7" name="Espace réservé du contenu 6"/>
          <p:cNvGraphicFramePr>
            <a:graphicFrameLocks noGrp="1"/>
          </p:cNvGraphicFramePr>
          <p:nvPr>
            <p:ph idx="1"/>
            <p:extLst>
              <p:ext uri="{D42A27DB-BD31-4B8C-83A1-F6EECF244321}">
                <p14:modId xmlns:p14="http://schemas.microsoft.com/office/powerpoint/2010/main" val="962645503"/>
              </p:ext>
            </p:extLst>
          </p:nvPr>
        </p:nvGraphicFramePr>
        <p:xfrm>
          <a:off x="850396" y="2291797"/>
          <a:ext cx="10515600" cy="3246880"/>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325851">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76224">
                <a:tc>
                  <a:txBody>
                    <a:bodyPr/>
                    <a:lstStyle/>
                    <a:p>
                      <a:r>
                        <a:rPr lang="fr-FR" dirty="0"/>
                        <a:t>Une zone d'impression spécifique à l'affichage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76224">
                <a:tc>
                  <a:txBody>
                    <a:bodyPr/>
                    <a:lstStyle/>
                    <a:p>
                      <a:r>
                        <a:rPr lang="fr-FR" dirty="0"/>
                        <a:t>Les lignes et les colonnes masquées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76224">
                <a:tc>
                  <a:txBody>
                    <a:bodyPr/>
                    <a:lstStyle/>
                    <a:p>
                      <a:r>
                        <a:rPr lang="fr-FR" dirty="0"/>
                        <a:t>Le pourcentage de zoom de la feuille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La mise en page (taille, orientation, ajustement, etc.)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Les numéros de page à imprimer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52952978"/>
                  </a:ext>
                </a:extLst>
              </a:tr>
            </a:tbl>
          </a:graphicData>
        </a:graphic>
      </p:graphicFrame>
    </p:spTree>
    <p:controls>
      <mc:AlternateContent xmlns:mc="http://schemas.openxmlformats.org/markup-compatibility/2006">
        <mc:Choice xmlns:v="urn:schemas-microsoft-com:vml" Requires="v">
          <p:control spid="10452" name="CheckBox2" r:id="rId2" imgW="171360" imgH="190440"/>
        </mc:Choice>
        <mc:Fallback>
          <p:control name="CheckBox2" r:id="rId2" imgW="171360" imgH="190440">
            <p:pic>
              <p:nvPicPr>
                <p:cNvPr id="8" name="CheckBox2"/>
                <p:cNvPicPr>
                  <a:picLocks/>
                </p:cNvPicPr>
                <p:nvPr/>
              </p:nvPicPr>
              <p:blipFill>
                <a:blip r:embed="rId13"/>
                <a:stretch>
                  <a:fillRect/>
                </a:stretch>
              </p:blipFill>
              <p:spPr>
                <a:xfrm>
                  <a:off x="10601858" y="4041753"/>
                  <a:ext cx="169156" cy="191273"/>
                </a:xfrm>
                <a:prstGeom prst="rect">
                  <a:avLst/>
                </a:prstGeom>
              </p:spPr>
            </p:pic>
          </p:control>
        </mc:Fallback>
      </mc:AlternateContent>
      <mc:AlternateContent xmlns:mc="http://schemas.openxmlformats.org/markup-compatibility/2006">
        <mc:Choice xmlns:v="urn:schemas-microsoft-com:vml" Requires="v">
          <p:control spid="10453" name="CheckBox3" r:id="rId3" imgW="171360" imgH="190440"/>
        </mc:Choice>
        <mc:Fallback>
          <p:control name="CheckBox3" r:id="rId3" imgW="171360" imgH="190440">
            <p:pic>
              <p:nvPicPr>
                <p:cNvPr id="9" name="CheckBox3"/>
                <p:cNvPicPr>
                  <a:picLocks/>
                </p:cNvPicPr>
                <p:nvPr/>
              </p:nvPicPr>
              <p:blipFill>
                <a:blip r:embed="rId14"/>
                <a:stretch>
                  <a:fillRect/>
                </a:stretch>
              </p:blipFill>
              <p:spPr>
                <a:xfrm>
                  <a:off x="9157750" y="4041753"/>
                  <a:ext cx="169156" cy="191273"/>
                </a:xfrm>
                <a:prstGeom prst="rect">
                  <a:avLst/>
                </a:prstGeom>
              </p:spPr>
            </p:pic>
          </p:control>
        </mc:Fallback>
      </mc:AlternateContent>
      <mc:AlternateContent xmlns:mc="http://schemas.openxmlformats.org/markup-compatibility/2006">
        <mc:Choice xmlns:v="urn:schemas-microsoft-com:vml" Requires="v">
          <p:control spid="10454" name="CheckBox4" r:id="rId4" imgW="171360" imgH="190440"/>
        </mc:Choice>
        <mc:Fallback>
          <p:control name="CheckBox4" r:id="rId4" imgW="171360" imgH="190440">
            <p:pic>
              <p:nvPicPr>
                <p:cNvPr id="10" name="CheckBox4"/>
                <p:cNvPicPr>
                  <a:picLocks/>
                </p:cNvPicPr>
                <p:nvPr/>
              </p:nvPicPr>
              <p:blipFill>
                <a:blip r:embed="rId14"/>
                <a:stretch>
                  <a:fillRect/>
                </a:stretch>
              </p:blipFill>
              <p:spPr>
                <a:xfrm>
                  <a:off x="10601858" y="2864438"/>
                  <a:ext cx="169156" cy="191273"/>
                </a:xfrm>
                <a:prstGeom prst="rect">
                  <a:avLst/>
                </a:prstGeom>
              </p:spPr>
            </p:pic>
          </p:control>
        </mc:Fallback>
      </mc:AlternateContent>
      <mc:AlternateContent xmlns:mc="http://schemas.openxmlformats.org/markup-compatibility/2006">
        <mc:Choice xmlns:v="urn:schemas-microsoft-com:vml" Requires="v">
          <p:control spid="10455" name="CheckBox8" r:id="rId5" imgW="171360" imgH="190440"/>
        </mc:Choice>
        <mc:Fallback>
          <p:control name="CheckBox8" r:id="rId5" imgW="171360" imgH="190440">
            <p:pic>
              <p:nvPicPr>
                <p:cNvPr id="11" name="CheckBox8"/>
                <p:cNvPicPr>
                  <a:picLocks/>
                </p:cNvPicPr>
                <p:nvPr/>
              </p:nvPicPr>
              <p:blipFill>
                <a:blip r:embed="rId13"/>
                <a:stretch>
                  <a:fillRect/>
                </a:stretch>
              </p:blipFill>
              <p:spPr>
                <a:xfrm>
                  <a:off x="9157750" y="2887589"/>
                  <a:ext cx="169156" cy="191273"/>
                </a:xfrm>
                <a:prstGeom prst="rect">
                  <a:avLst/>
                </a:prstGeom>
              </p:spPr>
            </p:pic>
          </p:control>
        </mc:Fallback>
      </mc:AlternateContent>
      <mc:AlternateContent xmlns:mc="http://schemas.openxmlformats.org/markup-compatibility/2006">
        <mc:Choice xmlns:v="urn:schemas-microsoft-com:vml" Requires="v">
          <p:control spid="10456" name="CheckBox1" r:id="rId6" imgW="171360" imgH="190440"/>
        </mc:Choice>
        <mc:Fallback>
          <p:control name="CheckBox1" r:id="rId6" imgW="171360" imgH="190440">
            <p:pic>
              <p:nvPicPr>
                <p:cNvPr id="12" name="CheckBox1"/>
                <p:cNvPicPr>
                  <a:picLocks/>
                </p:cNvPicPr>
                <p:nvPr/>
              </p:nvPicPr>
              <p:blipFill>
                <a:blip r:embed="rId13"/>
                <a:stretch>
                  <a:fillRect/>
                </a:stretch>
              </p:blipFill>
              <p:spPr>
                <a:xfrm>
                  <a:off x="10601858" y="3464670"/>
                  <a:ext cx="169156" cy="191273"/>
                </a:xfrm>
                <a:prstGeom prst="rect">
                  <a:avLst/>
                </a:prstGeom>
              </p:spPr>
            </p:pic>
          </p:control>
        </mc:Fallback>
      </mc:AlternateContent>
      <mc:AlternateContent xmlns:mc="http://schemas.openxmlformats.org/markup-compatibility/2006">
        <mc:Choice xmlns:v="urn:schemas-microsoft-com:vml" Requires="v">
          <p:control spid="10457" name="CheckBox5" r:id="rId7" imgW="171360" imgH="190440"/>
        </mc:Choice>
        <mc:Fallback>
          <p:control name="CheckBox5" r:id="rId7" imgW="171360" imgH="190440">
            <p:pic>
              <p:nvPicPr>
                <p:cNvPr id="13" name="CheckBox5"/>
                <p:cNvPicPr>
                  <a:picLocks/>
                </p:cNvPicPr>
                <p:nvPr/>
              </p:nvPicPr>
              <p:blipFill>
                <a:blip r:embed="rId14"/>
                <a:stretch>
                  <a:fillRect/>
                </a:stretch>
              </p:blipFill>
              <p:spPr>
                <a:xfrm>
                  <a:off x="9157750" y="3464671"/>
                  <a:ext cx="169156" cy="191273"/>
                </a:xfrm>
                <a:prstGeom prst="rect">
                  <a:avLst/>
                </a:prstGeom>
              </p:spPr>
            </p:pic>
          </p:control>
        </mc:Fallback>
      </mc:AlternateContent>
      <mc:AlternateContent xmlns:mc="http://schemas.openxmlformats.org/markup-compatibility/2006">
        <mc:Choice xmlns:v="urn:schemas-microsoft-com:vml" Requires="v">
          <p:control spid="10458" name="CheckBox6" r:id="rId8" imgW="171360" imgH="190440"/>
        </mc:Choice>
        <mc:Fallback>
          <p:control name="CheckBox6" r:id="rId8" imgW="171360" imgH="190440">
            <p:pic>
              <p:nvPicPr>
                <p:cNvPr id="14" name="CheckBox6"/>
                <p:cNvPicPr>
                  <a:picLocks/>
                </p:cNvPicPr>
                <p:nvPr/>
              </p:nvPicPr>
              <p:blipFill>
                <a:blip r:embed="rId13"/>
                <a:stretch>
                  <a:fillRect/>
                </a:stretch>
              </p:blipFill>
              <p:spPr>
                <a:xfrm>
                  <a:off x="10601858" y="4665138"/>
                  <a:ext cx="169156" cy="191273"/>
                </a:xfrm>
                <a:prstGeom prst="rect">
                  <a:avLst/>
                </a:prstGeom>
              </p:spPr>
            </p:pic>
          </p:control>
        </mc:Fallback>
      </mc:AlternateContent>
      <mc:AlternateContent xmlns:mc="http://schemas.openxmlformats.org/markup-compatibility/2006">
        <mc:Choice xmlns:v="urn:schemas-microsoft-com:vml" Requires="v">
          <p:control spid="10459" name="CheckBox7" r:id="rId9" imgW="171360" imgH="190440"/>
        </mc:Choice>
        <mc:Fallback>
          <p:control name="CheckBox7" r:id="rId9" imgW="171360" imgH="190440">
            <p:pic>
              <p:nvPicPr>
                <p:cNvPr id="15" name="CheckBox7"/>
                <p:cNvPicPr>
                  <a:picLocks/>
                </p:cNvPicPr>
                <p:nvPr/>
              </p:nvPicPr>
              <p:blipFill>
                <a:blip r:embed="rId14"/>
                <a:stretch>
                  <a:fillRect/>
                </a:stretch>
              </p:blipFill>
              <p:spPr>
                <a:xfrm>
                  <a:off x="9157750" y="4665139"/>
                  <a:ext cx="169156" cy="191273"/>
                </a:xfrm>
                <a:prstGeom prst="rect">
                  <a:avLst/>
                </a:prstGeom>
              </p:spPr>
            </p:pic>
          </p:control>
        </mc:Fallback>
      </mc:AlternateContent>
      <mc:AlternateContent xmlns:mc="http://schemas.openxmlformats.org/markup-compatibility/2006">
        <mc:Choice xmlns:v="urn:schemas-microsoft-com:vml" Requires="v">
          <p:control spid="10460" name="CheckBox9" r:id="rId10" imgW="171360" imgH="190440"/>
        </mc:Choice>
        <mc:Fallback>
          <p:control name="CheckBox9" r:id="rId10" imgW="171360" imgH="190440">
            <p:pic>
              <p:nvPicPr>
                <p:cNvPr id="16" name="CheckBox9"/>
                <p:cNvPicPr>
                  <a:picLocks/>
                </p:cNvPicPr>
                <p:nvPr/>
              </p:nvPicPr>
              <p:blipFill>
                <a:blip r:embed="rId14"/>
                <a:stretch>
                  <a:fillRect/>
                </a:stretch>
              </p:blipFill>
              <p:spPr>
                <a:xfrm>
                  <a:off x="10603783" y="5187930"/>
                  <a:ext cx="169156" cy="191273"/>
                </a:xfrm>
                <a:prstGeom prst="rect">
                  <a:avLst/>
                </a:prstGeom>
              </p:spPr>
            </p:pic>
          </p:control>
        </mc:Fallback>
      </mc:AlternateContent>
      <mc:AlternateContent xmlns:mc="http://schemas.openxmlformats.org/markup-compatibility/2006">
        <mc:Choice xmlns:v="urn:schemas-microsoft-com:vml" Requires="v">
          <p:control spid="10461" name="CheckBox10" r:id="rId11" imgW="171360" imgH="190440"/>
        </mc:Choice>
        <mc:Fallback>
          <p:control name="CheckBox10" r:id="rId11" imgW="171360" imgH="190440">
            <p:pic>
              <p:nvPicPr>
                <p:cNvPr id="17" name="CheckBox10"/>
                <p:cNvPicPr>
                  <a:picLocks/>
                </p:cNvPicPr>
                <p:nvPr/>
              </p:nvPicPr>
              <p:blipFill>
                <a:blip r:embed="rId13"/>
                <a:stretch>
                  <a:fillRect/>
                </a:stretch>
              </p:blipFill>
              <p:spPr>
                <a:xfrm>
                  <a:off x="9159675" y="5187931"/>
                  <a:ext cx="169156" cy="191273"/>
                </a:xfrm>
                <a:prstGeom prst="rect">
                  <a:avLst/>
                </a:prstGeom>
              </p:spPr>
            </p:pic>
          </p:control>
        </mc:Fallback>
      </mc:AlternateContent>
    </p:controls>
    <p:extLst>
      <p:ext uri="{BB962C8B-B14F-4D97-AF65-F5344CB8AC3E}">
        <p14:creationId xmlns:p14="http://schemas.microsoft.com/office/powerpoint/2010/main" val="15951295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Il est possible de transformer la feuille de calcul en fichier PDF à partir de :	3/3 </a:t>
            </a:r>
          </a:p>
        </p:txBody>
      </p:sp>
      <p:sp>
        <p:nvSpPr>
          <p:cNvPr id="3" name="Titre 2"/>
          <p:cNvSpPr>
            <a:spLocks noGrp="1"/>
          </p:cNvSpPr>
          <p:nvPr>
            <p:ph type="title"/>
          </p:nvPr>
        </p:nvSpPr>
        <p:spPr/>
        <p:txBody>
          <a:bodyPr/>
          <a:lstStyle/>
          <a:p>
            <a:r>
              <a:rPr lang="fr-FR" dirty="0"/>
              <a:t>Mettre en page et imprimer</a:t>
            </a:r>
          </a:p>
        </p:txBody>
      </p:sp>
      <p:sp>
        <p:nvSpPr>
          <p:cNvPr id="5" name="Espace réservé du texte 4"/>
          <p:cNvSpPr>
            <a:spLocks noGrp="1"/>
          </p:cNvSpPr>
          <p:nvPr>
            <p:ph type="body" sz="quarter" idx="13"/>
          </p:nvPr>
        </p:nvSpPr>
        <p:spPr/>
        <p:txBody>
          <a:bodyPr/>
          <a:lstStyle/>
          <a:p>
            <a:r>
              <a:rPr lang="fr-FR" dirty="0"/>
              <a:t>Q22</a:t>
            </a:r>
          </a:p>
        </p:txBody>
      </p:sp>
      <p:sp>
        <p:nvSpPr>
          <p:cNvPr id="6" name="Espace réservé du texte 5"/>
          <p:cNvSpPr>
            <a:spLocks noGrp="1"/>
          </p:cNvSpPr>
          <p:nvPr>
            <p:ph type="body" sz="quarter" idx="14"/>
          </p:nvPr>
        </p:nvSpPr>
        <p:spPr/>
        <p:txBody>
          <a:bodyPr/>
          <a:lstStyle/>
          <a:p>
            <a:r>
              <a:rPr lang="fr-FR" dirty="0"/>
              <a:t>Exporter en PDF</a:t>
            </a:r>
          </a:p>
        </p:txBody>
      </p:sp>
      <p:sp>
        <p:nvSpPr>
          <p:cNvPr id="4" name="Espace réservé du contenu 3"/>
          <p:cNvSpPr>
            <a:spLocks noGrp="1"/>
          </p:cNvSpPr>
          <p:nvPr>
            <p:ph idx="1"/>
          </p:nvPr>
        </p:nvSpPr>
        <p:spPr>
          <a:xfrm>
            <a:off x="838200" y="1825625"/>
            <a:ext cx="7357946" cy="4351338"/>
          </a:xfrm>
        </p:spPr>
        <p:txBody>
          <a:bodyPr>
            <a:normAutofit fontScale="92500"/>
          </a:bodyPr>
          <a:lstStyle/>
          <a:p>
            <a:pPr>
              <a:lnSpc>
                <a:spcPct val="200000"/>
              </a:lnSpc>
            </a:pPr>
            <a:r>
              <a:rPr lang="fr-FR" sz="2400" dirty="0"/>
              <a:t>Onglet Données </a:t>
            </a:r>
            <a:r>
              <a:rPr lang="fr-FR" sz="2400" dirty="0">
                <a:sym typeface="Wingdings" panose="05000000000000000000" pitchFamily="2" charset="2"/>
              </a:rPr>
              <a:t> Données externes  Exporter en PDF</a:t>
            </a:r>
            <a:endParaRPr lang="fr-FR" sz="2400" dirty="0"/>
          </a:p>
          <a:p>
            <a:pPr>
              <a:lnSpc>
                <a:spcPct val="200000"/>
              </a:lnSpc>
            </a:pPr>
            <a:r>
              <a:rPr lang="fr-FR" sz="2400" dirty="0"/>
              <a:t>Onglet Révision </a:t>
            </a:r>
            <a:r>
              <a:rPr lang="fr-FR" sz="2400" dirty="0">
                <a:sym typeface="Wingdings" panose="05000000000000000000" pitchFamily="2" charset="2"/>
              </a:rPr>
              <a:t> Partager le classeur  Format PDF</a:t>
            </a:r>
            <a:endParaRPr lang="fr-FR" sz="2400" dirty="0"/>
          </a:p>
          <a:p>
            <a:pPr>
              <a:lnSpc>
                <a:spcPct val="200000"/>
              </a:lnSpc>
            </a:pPr>
            <a:r>
              <a:rPr lang="fr-FR" sz="2400" u="sng" dirty="0"/>
              <a:t>Onglet Fichier </a:t>
            </a:r>
            <a:r>
              <a:rPr lang="fr-FR" sz="2400" u="sng" dirty="0">
                <a:sym typeface="Wingdings" panose="05000000000000000000" pitchFamily="2" charset="2"/>
              </a:rPr>
              <a:t> Exporter/Enregistrer et envoyer  Créer un document PDF</a:t>
            </a:r>
          </a:p>
          <a:p>
            <a:pPr>
              <a:lnSpc>
                <a:spcPct val="200000"/>
              </a:lnSpc>
            </a:pPr>
            <a:r>
              <a:rPr lang="fr-FR" sz="2400" u="sng" dirty="0"/>
              <a:t>Onglet Fichier </a:t>
            </a:r>
            <a:r>
              <a:rPr lang="fr-FR" sz="2400" u="sng" dirty="0">
                <a:sym typeface="Wingdings" panose="05000000000000000000" pitchFamily="2" charset="2"/>
              </a:rPr>
              <a:t> Imprimer  Type de fichier  PDF(*.</a:t>
            </a:r>
            <a:r>
              <a:rPr lang="fr-FR" sz="2400" u="sng" dirty="0" err="1">
                <a:sym typeface="Wingdings" panose="05000000000000000000" pitchFamily="2" charset="2"/>
              </a:rPr>
              <a:t>pdf</a:t>
            </a:r>
            <a:r>
              <a:rPr lang="fr-FR" sz="2400" u="sng" dirty="0">
                <a:sym typeface="Wingdings" panose="05000000000000000000" pitchFamily="2" charset="2"/>
              </a:rPr>
              <a:t>)</a:t>
            </a:r>
            <a:endParaRPr lang="fr-FR" sz="2400" u="sng" dirty="0"/>
          </a:p>
          <a:p>
            <a:pPr>
              <a:lnSpc>
                <a:spcPct val="200000"/>
              </a:lnSpc>
            </a:pPr>
            <a:endParaRPr lang="fr-FR" sz="2400" dirty="0"/>
          </a:p>
        </p:txBody>
      </p:sp>
      <p:pic>
        <p:nvPicPr>
          <p:cNvPr id="18" name="Imag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87171" y="2601412"/>
            <a:ext cx="2466627" cy="2799764"/>
          </a:xfrm>
          <a:prstGeom prst="rect">
            <a:avLst/>
          </a:prstGeom>
        </p:spPr>
      </p:pic>
    </p:spTree>
    <p:extLst>
      <p:ext uri="{BB962C8B-B14F-4D97-AF65-F5344CB8AC3E}">
        <p14:creationId xmlns:p14="http://schemas.microsoft.com/office/powerpoint/2010/main" val="22582879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a:xfrm>
            <a:off x="1658937" y="1424285"/>
            <a:ext cx="9694861" cy="527178"/>
          </a:xfrm>
        </p:spPr>
        <p:txBody>
          <a:bodyPr/>
          <a:lstStyle/>
          <a:p>
            <a:r>
              <a:rPr lang="fr-FR" dirty="0"/>
              <a:t>Lorsque plusieurs séries sont illustrées sur un même graphique, il arrive que l'on doive modifier leur ordre d'apparition. Pour ce faire il faut : 	1/3</a:t>
            </a:r>
          </a:p>
        </p:txBody>
      </p:sp>
      <p:sp>
        <p:nvSpPr>
          <p:cNvPr id="3" name="Titre 2"/>
          <p:cNvSpPr>
            <a:spLocks noGrp="1"/>
          </p:cNvSpPr>
          <p:nvPr>
            <p:ph type="title"/>
          </p:nvPr>
        </p:nvSpPr>
        <p:spPr/>
        <p:txBody>
          <a:bodyPr/>
          <a:lstStyle/>
          <a:p>
            <a:r>
              <a:rPr lang="fr-FR" dirty="0"/>
              <a:t>Illustrer par un graphique</a:t>
            </a:r>
          </a:p>
        </p:txBody>
      </p:sp>
      <p:sp>
        <p:nvSpPr>
          <p:cNvPr id="4" name="Espace réservé du contenu 3"/>
          <p:cNvSpPr>
            <a:spLocks noGrp="1"/>
          </p:cNvSpPr>
          <p:nvPr>
            <p:ph idx="1"/>
          </p:nvPr>
        </p:nvSpPr>
        <p:spPr>
          <a:xfrm>
            <a:off x="838200" y="2195397"/>
            <a:ext cx="5573751" cy="3981566"/>
          </a:xfrm>
        </p:spPr>
        <p:txBody>
          <a:bodyPr>
            <a:normAutofit lnSpcReduction="10000"/>
          </a:bodyPr>
          <a:lstStyle/>
          <a:p>
            <a:pPr>
              <a:lnSpc>
                <a:spcPct val="200000"/>
              </a:lnSpc>
            </a:pPr>
            <a:r>
              <a:rPr lang="fr-FR" sz="2000" dirty="0"/>
              <a:t>Faire glisser la série à l'aide de la souris</a:t>
            </a:r>
          </a:p>
          <a:p>
            <a:pPr>
              <a:lnSpc>
                <a:spcPct val="200000"/>
              </a:lnSpc>
            </a:pPr>
            <a:r>
              <a:rPr lang="fr-FR" sz="2000" dirty="0"/>
              <a:t>Cliquer droit suer la série à déplacer </a:t>
            </a:r>
            <a:r>
              <a:rPr lang="fr-FR" sz="2000" dirty="0">
                <a:sym typeface="Wingdings" panose="05000000000000000000" pitchFamily="2" charset="2"/>
              </a:rPr>
              <a:t> Modifier l'ordre des séries</a:t>
            </a:r>
          </a:p>
          <a:p>
            <a:pPr>
              <a:lnSpc>
                <a:spcPct val="200000"/>
              </a:lnSpc>
            </a:pPr>
            <a:r>
              <a:rPr lang="fr-FR" sz="2000" dirty="0">
                <a:sym typeface="Wingdings" panose="05000000000000000000" pitchFamily="2" charset="2"/>
              </a:rPr>
              <a:t>Onglet Format  Avancer ou reculer</a:t>
            </a:r>
          </a:p>
          <a:p>
            <a:pPr>
              <a:lnSpc>
                <a:spcPct val="200000"/>
              </a:lnSpc>
            </a:pPr>
            <a:r>
              <a:rPr lang="fr-FR" sz="2000" u="sng" dirty="0">
                <a:sym typeface="Wingdings" panose="05000000000000000000" pitchFamily="2" charset="2"/>
              </a:rPr>
              <a:t>Onglet Création  Sélectionner des données  modifier l'ordre</a:t>
            </a:r>
            <a:endParaRPr lang="fr-FR" sz="2000" u="sng" dirty="0"/>
          </a:p>
        </p:txBody>
      </p:sp>
      <p:sp>
        <p:nvSpPr>
          <p:cNvPr id="5" name="Espace réservé du texte 4"/>
          <p:cNvSpPr>
            <a:spLocks noGrp="1"/>
          </p:cNvSpPr>
          <p:nvPr>
            <p:ph type="body" sz="quarter" idx="13"/>
          </p:nvPr>
        </p:nvSpPr>
        <p:spPr/>
        <p:txBody>
          <a:bodyPr/>
          <a:lstStyle/>
          <a:p>
            <a:r>
              <a:rPr lang="fr-FR" dirty="0"/>
              <a:t>Q23</a:t>
            </a:r>
          </a:p>
        </p:txBody>
      </p:sp>
      <p:sp>
        <p:nvSpPr>
          <p:cNvPr id="6" name="Espace réservé du texte 5"/>
          <p:cNvSpPr>
            <a:spLocks noGrp="1"/>
          </p:cNvSpPr>
          <p:nvPr>
            <p:ph type="body" sz="quarter" idx="14"/>
          </p:nvPr>
        </p:nvSpPr>
        <p:spPr/>
        <p:txBody>
          <a:bodyPr/>
          <a:lstStyle/>
          <a:p>
            <a:r>
              <a:rPr lang="fr-FR" dirty="0"/>
              <a:t>Modifier l'ordre des séries</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0891" y="3059017"/>
            <a:ext cx="5560891" cy="2198915"/>
          </a:xfrm>
          <a:prstGeom prst="rect">
            <a:avLst/>
          </a:prstGeom>
        </p:spPr>
      </p:pic>
    </p:spTree>
    <p:extLst>
      <p:ext uri="{BB962C8B-B14F-4D97-AF65-F5344CB8AC3E}">
        <p14:creationId xmlns:p14="http://schemas.microsoft.com/office/powerpoint/2010/main" val="2757111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Pour superposer deux graphiques avec une échelle différente il faut :	2/3</a:t>
            </a:r>
          </a:p>
        </p:txBody>
      </p:sp>
      <p:sp>
        <p:nvSpPr>
          <p:cNvPr id="3" name="Titre 2"/>
          <p:cNvSpPr>
            <a:spLocks noGrp="1"/>
          </p:cNvSpPr>
          <p:nvPr>
            <p:ph type="title"/>
          </p:nvPr>
        </p:nvSpPr>
        <p:spPr/>
        <p:txBody>
          <a:bodyPr/>
          <a:lstStyle/>
          <a:p>
            <a:r>
              <a:rPr lang="fr-FR" dirty="0"/>
              <a:t>Illustrer par un graphique</a:t>
            </a:r>
          </a:p>
        </p:txBody>
      </p:sp>
      <p:sp>
        <p:nvSpPr>
          <p:cNvPr id="4" name="Espace réservé du contenu 3"/>
          <p:cNvSpPr>
            <a:spLocks noGrp="1"/>
          </p:cNvSpPr>
          <p:nvPr>
            <p:ph idx="1"/>
          </p:nvPr>
        </p:nvSpPr>
        <p:spPr>
          <a:xfrm>
            <a:off x="701926" y="2431988"/>
            <a:ext cx="6569597" cy="3776522"/>
          </a:xfrm>
        </p:spPr>
        <p:txBody>
          <a:bodyPr>
            <a:normAutofit/>
          </a:bodyPr>
          <a:lstStyle/>
          <a:p>
            <a:r>
              <a:rPr lang="fr-FR" sz="2400" dirty="0"/>
              <a:t>Cliquer droit sur le point de donnée</a:t>
            </a:r>
            <a:br>
              <a:rPr lang="fr-FR" sz="2400" dirty="0"/>
            </a:br>
            <a:endParaRPr lang="fr-FR" sz="2400" dirty="0"/>
          </a:p>
          <a:p>
            <a:r>
              <a:rPr lang="fr-FR" sz="2400" dirty="0"/>
              <a:t>Double-cliquer sur le point de données</a:t>
            </a:r>
            <a:br>
              <a:rPr lang="fr-FR" sz="2400" dirty="0"/>
            </a:br>
            <a:endParaRPr lang="fr-FR" sz="2400" dirty="0"/>
          </a:p>
          <a:p>
            <a:r>
              <a:rPr lang="fr-FR" sz="2400" u="sng" dirty="0"/>
              <a:t>Cliquer sur la série, puis cliquer sur le point de données</a:t>
            </a:r>
            <a:br>
              <a:rPr lang="fr-FR" sz="2400" dirty="0"/>
            </a:br>
            <a:endParaRPr lang="fr-FR" sz="2400" dirty="0"/>
          </a:p>
          <a:p>
            <a:r>
              <a:rPr lang="fr-FR" sz="2400" dirty="0"/>
              <a:t>À l'aide de la souris (pointeur en forme de flèche) tracer un rectangle autour du point de données</a:t>
            </a:r>
          </a:p>
        </p:txBody>
      </p:sp>
      <p:sp>
        <p:nvSpPr>
          <p:cNvPr id="5" name="Espace réservé du texte 4"/>
          <p:cNvSpPr>
            <a:spLocks noGrp="1"/>
          </p:cNvSpPr>
          <p:nvPr>
            <p:ph type="body" sz="quarter" idx="13"/>
          </p:nvPr>
        </p:nvSpPr>
        <p:spPr/>
        <p:txBody>
          <a:bodyPr/>
          <a:lstStyle/>
          <a:p>
            <a:r>
              <a:rPr lang="fr-FR" dirty="0"/>
              <a:t>Q24</a:t>
            </a:r>
          </a:p>
        </p:txBody>
      </p:sp>
      <p:sp>
        <p:nvSpPr>
          <p:cNvPr id="6" name="Espace réservé du texte 5"/>
          <p:cNvSpPr>
            <a:spLocks noGrp="1"/>
          </p:cNvSpPr>
          <p:nvPr>
            <p:ph type="body" sz="quarter" idx="14"/>
          </p:nvPr>
        </p:nvSpPr>
        <p:spPr/>
        <p:txBody>
          <a:bodyPr/>
          <a:lstStyle/>
          <a:p>
            <a:r>
              <a:rPr lang="fr-FR" dirty="0"/>
              <a:t>Modifier le type de graphique</a:t>
            </a:r>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7926" y="2796249"/>
            <a:ext cx="4648200" cy="3048000"/>
          </a:xfrm>
          <a:prstGeom prst="rect">
            <a:avLst/>
          </a:prstGeom>
        </p:spPr>
      </p:pic>
    </p:spTree>
    <p:extLst>
      <p:ext uri="{BB962C8B-B14F-4D97-AF65-F5344CB8AC3E}">
        <p14:creationId xmlns:p14="http://schemas.microsoft.com/office/powerpoint/2010/main" val="31194847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Pour intégrer un graphique Excel dans Word ou PowerPoint, il faut :	3/3</a:t>
            </a:r>
          </a:p>
        </p:txBody>
      </p:sp>
      <p:sp>
        <p:nvSpPr>
          <p:cNvPr id="3" name="Titre 2"/>
          <p:cNvSpPr>
            <a:spLocks noGrp="1"/>
          </p:cNvSpPr>
          <p:nvPr>
            <p:ph type="title"/>
          </p:nvPr>
        </p:nvSpPr>
        <p:spPr/>
        <p:txBody>
          <a:bodyPr/>
          <a:lstStyle/>
          <a:p>
            <a:r>
              <a:rPr lang="fr-FR" dirty="0"/>
              <a:t>Illustrer par un graphique</a:t>
            </a:r>
          </a:p>
        </p:txBody>
      </p:sp>
      <p:sp>
        <p:nvSpPr>
          <p:cNvPr id="5" name="Espace réservé du texte 4"/>
          <p:cNvSpPr>
            <a:spLocks noGrp="1"/>
          </p:cNvSpPr>
          <p:nvPr>
            <p:ph type="body" sz="quarter" idx="13"/>
          </p:nvPr>
        </p:nvSpPr>
        <p:spPr/>
        <p:txBody>
          <a:bodyPr/>
          <a:lstStyle/>
          <a:p>
            <a:r>
              <a:rPr lang="fr-FR" dirty="0"/>
              <a:t>Q25</a:t>
            </a:r>
          </a:p>
        </p:txBody>
      </p:sp>
      <p:sp>
        <p:nvSpPr>
          <p:cNvPr id="6" name="Espace réservé du texte 5"/>
          <p:cNvSpPr>
            <a:spLocks noGrp="1"/>
          </p:cNvSpPr>
          <p:nvPr>
            <p:ph type="body" sz="quarter" idx="14"/>
          </p:nvPr>
        </p:nvSpPr>
        <p:spPr/>
        <p:txBody>
          <a:bodyPr/>
          <a:lstStyle/>
          <a:p>
            <a:r>
              <a:rPr lang="fr-FR" dirty="0"/>
              <a:t>Exporter un graphique</a:t>
            </a:r>
          </a:p>
        </p:txBody>
      </p:sp>
      <p:graphicFrame>
        <p:nvGraphicFramePr>
          <p:cNvPr id="9" name="Espace réservé du contenu 6"/>
          <p:cNvGraphicFramePr>
            <a:graphicFrameLocks noGrp="1"/>
          </p:cNvGraphicFramePr>
          <p:nvPr>
            <p:ph idx="1"/>
            <p:extLst>
              <p:ext uri="{D42A27DB-BD31-4B8C-83A1-F6EECF244321}">
                <p14:modId xmlns:p14="http://schemas.microsoft.com/office/powerpoint/2010/main" val="1123405373"/>
              </p:ext>
            </p:extLst>
          </p:nvPr>
        </p:nvGraphicFramePr>
        <p:xfrm>
          <a:off x="850396" y="2291797"/>
          <a:ext cx="10515600" cy="3310736"/>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325851">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76224">
                <a:tc>
                  <a:txBody>
                    <a:bodyPr/>
                    <a:lstStyle/>
                    <a:p>
                      <a:r>
                        <a:rPr lang="fr-FR" dirty="0"/>
                        <a:t>Faire glisser le graphique Excel vers le logiciel hôte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76224">
                <a:tc>
                  <a:txBody>
                    <a:bodyPr/>
                    <a:lstStyle/>
                    <a:p>
                      <a:r>
                        <a:rPr lang="fr-FR" dirty="0"/>
                        <a:t>Faire un copier / Coller du graphique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76224">
                <a:tc>
                  <a:txBody>
                    <a:bodyPr/>
                    <a:lstStyle/>
                    <a:p>
                      <a:r>
                        <a:rPr lang="fr-FR" dirty="0"/>
                        <a:t>Faire un copier / Collage</a:t>
                      </a:r>
                      <a:r>
                        <a:rPr lang="fr-FR" baseline="0" dirty="0"/>
                        <a:t> spécial du graphique</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Activer l'onglet Données </a:t>
                      </a:r>
                      <a:r>
                        <a:rPr lang="fr-FR" dirty="0">
                          <a:sym typeface="Wingdings" panose="05000000000000000000" pitchFamily="2" charset="2"/>
                        </a:rPr>
                        <a:t></a:t>
                      </a:r>
                      <a:r>
                        <a:rPr lang="fr-FR" dirty="0"/>
                        <a:t> Données externes </a:t>
                      </a:r>
                      <a:r>
                        <a:rPr lang="fr-FR" dirty="0">
                          <a:sym typeface="Wingdings" panose="05000000000000000000" pitchFamily="2" charset="2"/>
                        </a:rPr>
                        <a:t></a:t>
                      </a:r>
                      <a:r>
                        <a:rPr lang="fr-FR" dirty="0"/>
                        <a:t> Fichier texte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C'est impossible, il faut créer le graphique à partir de Word ou de PowerPoint (onglet Insertion)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52952978"/>
                  </a:ext>
                </a:extLst>
              </a:tr>
            </a:tbl>
          </a:graphicData>
        </a:graphic>
      </p:graphicFrame>
    </p:spTree>
    <p:controls>
      <mc:AlternateContent xmlns:mc="http://schemas.openxmlformats.org/markup-compatibility/2006">
        <mc:Choice xmlns:v="urn:schemas-microsoft-com:vml" Requires="v">
          <p:control spid="11396" name="CheckBox2" r:id="rId2" imgW="171360" imgH="190440"/>
        </mc:Choice>
        <mc:Fallback>
          <p:control name="CheckBox2" r:id="rId2" imgW="171360" imgH="190440">
            <p:pic>
              <p:nvPicPr>
                <p:cNvPr id="10" name="CheckBox2"/>
                <p:cNvPicPr>
                  <a:picLocks/>
                </p:cNvPicPr>
                <p:nvPr/>
              </p:nvPicPr>
              <p:blipFill>
                <a:blip r:embed="rId13"/>
                <a:stretch>
                  <a:fillRect/>
                </a:stretch>
              </p:blipFill>
              <p:spPr>
                <a:xfrm>
                  <a:off x="10601858" y="4041753"/>
                  <a:ext cx="169156" cy="191273"/>
                </a:xfrm>
                <a:prstGeom prst="rect">
                  <a:avLst/>
                </a:prstGeom>
              </p:spPr>
            </p:pic>
          </p:control>
        </mc:Fallback>
      </mc:AlternateContent>
      <mc:AlternateContent xmlns:mc="http://schemas.openxmlformats.org/markup-compatibility/2006">
        <mc:Choice xmlns:v="urn:schemas-microsoft-com:vml" Requires="v">
          <p:control spid="11397" name="CheckBox3" r:id="rId3" imgW="171360" imgH="190440"/>
        </mc:Choice>
        <mc:Fallback>
          <p:control name="CheckBox3" r:id="rId3" imgW="171360" imgH="190440">
            <p:pic>
              <p:nvPicPr>
                <p:cNvPr id="11" name="CheckBox3"/>
                <p:cNvPicPr>
                  <a:picLocks/>
                </p:cNvPicPr>
                <p:nvPr/>
              </p:nvPicPr>
              <p:blipFill>
                <a:blip r:embed="rId14"/>
                <a:stretch>
                  <a:fillRect/>
                </a:stretch>
              </p:blipFill>
              <p:spPr>
                <a:xfrm>
                  <a:off x="9157750" y="4041753"/>
                  <a:ext cx="169156" cy="191273"/>
                </a:xfrm>
                <a:prstGeom prst="rect">
                  <a:avLst/>
                </a:prstGeom>
              </p:spPr>
            </p:pic>
          </p:control>
        </mc:Fallback>
      </mc:AlternateContent>
      <mc:AlternateContent xmlns:mc="http://schemas.openxmlformats.org/markup-compatibility/2006">
        <mc:Choice xmlns:v="urn:schemas-microsoft-com:vml" Requires="v">
          <p:control spid="11398" name="CheckBox4" r:id="rId4" imgW="171360" imgH="190440"/>
        </mc:Choice>
        <mc:Fallback>
          <p:control name="CheckBox4" r:id="rId4" imgW="171360" imgH="190440">
            <p:pic>
              <p:nvPicPr>
                <p:cNvPr id="12" name="CheckBox4"/>
                <p:cNvPicPr>
                  <a:picLocks/>
                </p:cNvPicPr>
                <p:nvPr/>
              </p:nvPicPr>
              <p:blipFill>
                <a:blip r:embed="rId14"/>
                <a:stretch>
                  <a:fillRect/>
                </a:stretch>
              </p:blipFill>
              <p:spPr>
                <a:xfrm>
                  <a:off x="10601858" y="2864438"/>
                  <a:ext cx="169156" cy="191273"/>
                </a:xfrm>
                <a:prstGeom prst="rect">
                  <a:avLst/>
                </a:prstGeom>
              </p:spPr>
            </p:pic>
          </p:control>
        </mc:Fallback>
      </mc:AlternateContent>
      <mc:AlternateContent xmlns:mc="http://schemas.openxmlformats.org/markup-compatibility/2006">
        <mc:Choice xmlns:v="urn:schemas-microsoft-com:vml" Requires="v">
          <p:control spid="11399" name="CheckBox8" r:id="rId5" imgW="171360" imgH="190440"/>
        </mc:Choice>
        <mc:Fallback>
          <p:control name="CheckBox8" r:id="rId5" imgW="171360" imgH="190440">
            <p:pic>
              <p:nvPicPr>
                <p:cNvPr id="13" name="CheckBox8"/>
                <p:cNvPicPr>
                  <a:picLocks/>
                </p:cNvPicPr>
                <p:nvPr/>
              </p:nvPicPr>
              <p:blipFill>
                <a:blip r:embed="rId13"/>
                <a:stretch>
                  <a:fillRect/>
                </a:stretch>
              </p:blipFill>
              <p:spPr>
                <a:xfrm>
                  <a:off x="9157750" y="2887589"/>
                  <a:ext cx="169156" cy="191273"/>
                </a:xfrm>
                <a:prstGeom prst="rect">
                  <a:avLst/>
                </a:prstGeom>
              </p:spPr>
            </p:pic>
          </p:control>
        </mc:Fallback>
      </mc:AlternateContent>
      <mc:AlternateContent xmlns:mc="http://schemas.openxmlformats.org/markup-compatibility/2006">
        <mc:Choice xmlns:v="urn:schemas-microsoft-com:vml" Requires="v">
          <p:control spid="11400" name="CheckBox1" r:id="rId6" imgW="171360" imgH="190440"/>
        </mc:Choice>
        <mc:Fallback>
          <p:control name="CheckBox1" r:id="rId6" imgW="171360" imgH="190440">
            <p:pic>
              <p:nvPicPr>
                <p:cNvPr id="14" name="CheckBox1"/>
                <p:cNvPicPr>
                  <a:picLocks/>
                </p:cNvPicPr>
                <p:nvPr/>
              </p:nvPicPr>
              <p:blipFill>
                <a:blip r:embed="rId13"/>
                <a:stretch>
                  <a:fillRect/>
                </a:stretch>
              </p:blipFill>
              <p:spPr>
                <a:xfrm>
                  <a:off x="10601858" y="3464670"/>
                  <a:ext cx="169156" cy="191273"/>
                </a:xfrm>
                <a:prstGeom prst="rect">
                  <a:avLst/>
                </a:prstGeom>
              </p:spPr>
            </p:pic>
          </p:control>
        </mc:Fallback>
      </mc:AlternateContent>
      <mc:AlternateContent xmlns:mc="http://schemas.openxmlformats.org/markup-compatibility/2006">
        <mc:Choice xmlns:v="urn:schemas-microsoft-com:vml" Requires="v">
          <p:control spid="11401" name="CheckBox5" r:id="rId7" imgW="171360" imgH="190440"/>
        </mc:Choice>
        <mc:Fallback>
          <p:control name="CheckBox5" r:id="rId7" imgW="171360" imgH="190440">
            <p:pic>
              <p:nvPicPr>
                <p:cNvPr id="15" name="CheckBox5"/>
                <p:cNvPicPr>
                  <a:picLocks/>
                </p:cNvPicPr>
                <p:nvPr/>
              </p:nvPicPr>
              <p:blipFill>
                <a:blip r:embed="rId14"/>
                <a:stretch>
                  <a:fillRect/>
                </a:stretch>
              </p:blipFill>
              <p:spPr>
                <a:xfrm>
                  <a:off x="9157750" y="3464671"/>
                  <a:ext cx="169156" cy="191273"/>
                </a:xfrm>
                <a:prstGeom prst="rect">
                  <a:avLst/>
                </a:prstGeom>
              </p:spPr>
            </p:pic>
          </p:control>
        </mc:Fallback>
      </mc:AlternateContent>
      <mc:AlternateContent xmlns:mc="http://schemas.openxmlformats.org/markup-compatibility/2006">
        <mc:Choice xmlns:v="urn:schemas-microsoft-com:vml" Requires="v">
          <p:control spid="11402" name="CheckBox6" r:id="rId8" imgW="171360" imgH="190440"/>
        </mc:Choice>
        <mc:Fallback>
          <p:control name="CheckBox6" r:id="rId8" imgW="171360" imgH="190440">
            <p:pic>
              <p:nvPicPr>
                <p:cNvPr id="16" name="CheckBox6"/>
                <p:cNvPicPr>
                  <a:picLocks/>
                </p:cNvPicPr>
                <p:nvPr/>
              </p:nvPicPr>
              <p:blipFill>
                <a:blip r:embed="rId14"/>
                <a:stretch>
                  <a:fillRect/>
                </a:stretch>
              </p:blipFill>
              <p:spPr>
                <a:xfrm>
                  <a:off x="10601858" y="4665138"/>
                  <a:ext cx="169156" cy="191273"/>
                </a:xfrm>
                <a:prstGeom prst="rect">
                  <a:avLst/>
                </a:prstGeom>
              </p:spPr>
            </p:pic>
          </p:control>
        </mc:Fallback>
      </mc:AlternateContent>
      <mc:AlternateContent xmlns:mc="http://schemas.openxmlformats.org/markup-compatibility/2006">
        <mc:Choice xmlns:v="urn:schemas-microsoft-com:vml" Requires="v">
          <p:control spid="11403" name="CheckBox7" r:id="rId9" imgW="171360" imgH="190440"/>
        </mc:Choice>
        <mc:Fallback>
          <p:control name="CheckBox7" r:id="rId9" imgW="171360" imgH="190440">
            <p:pic>
              <p:nvPicPr>
                <p:cNvPr id="17" name="CheckBox7"/>
                <p:cNvPicPr>
                  <a:picLocks/>
                </p:cNvPicPr>
                <p:nvPr/>
              </p:nvPicPr>
              <p:blipFill>
                <a:blip r:embed="rId13"/>
                <a:stretch>
                  <a:fillRect/>
                </a:stretch>
              </p:blipFill>
              <p:spPr>
                <a:xfrm>
                  <a:off x="9157750" y="4665139"/>
                  <a:ext cx="169156" cy="191273"/>
                </a:xfrm>
                <a:prstGeom prst="rect">
                  <a:avLst/>
                </a:prstGeom>
              </p:spPr>
            </p:pic>
          </p:control>
        </mc:Fallback>
      </mc:AlternateContent>
      <mc:AlternateContent xmlns:mc="http://schemas.openxmlformats.org/markup-compatibility/2006">
        <mc:Choice xmlns:v="urn:schemas-microsoft-com:vml" Requires="v">
          <p:control spid="11404" name="CheckBox9" r:id="rId10" imgW="171360" imgH="190440"/>
        </mc:Choice>
        <mc:Fallback>
          <p:control name="CheckBox9" r:id="rId10" imgW="171360" imgH="190440">
            <p:pic>
              <p:nvPicPr>
                <p:cNvPr id="18" name="CheckBox9"/>
                <p:cNvPicPr>
                  <a:picLocks/>
                </p:cNvPicPr>
                <p:nvPr/>
              </p:nvPicPr>
              <p:blipFill>
                <a:blip r:embed="rId14"/>
                <a:stretch>
                  <a:fillRect/>
                </a:stretch>
              </p:blipFill>
              <p:spPr>
                <a:xfrm>
                  <a:off x="10603783" y="5187930"/>
                  <a:ext cx="169156" cy="191273"/>
                </a:xfrm>
                <a:prstGeom prst="rect">
                  <a:avLst/>
                </a:prstGeom>
              </p:spPr>
            </p:pic>
          </p:control>
        </mc:Fallback>
      </mc:AlternateContent>
      <mc:AlternateContent xmlns:mc="http://schemas.openxmlformats.org/markup-compatibility/2006">
        <mc:Choice xmlns:v="urn:schemas-microsoft-com:vml" Requires="v">
          <p:control spid="11405" name="CheckBox10" r:id="rId11" imgW="171360" imgH="190440"/>
        </mc:Choice>
        <mc:Fallback>
          <p:control name="CheckBox10" r:id="rId11" imgW="171360" imgH="190440">
            <p:pic>
              <p:nvPicPr>
                <p:cNvPr id="19" name="CheckBox10"/>
                <p:cNvPicPr>
                  <a:picLocks/>
                </p:cNvPicPr>
                <p:nvPr/>
              </p:nvPicPr>
              <p:blipFill>
                <a:blip r:embed="rId13"/>
                <a:stretch>
                  <a:fillRect/>
                </a:stretch>
              </p:blipFill>
              <p:spPr>
                <a:xfrm>
                  <a:off x="9159675" y="5187931"/>
                  <a:ext cx="169156" cy="191273"/>
                </a:xfrm>
                <a:prstGeom prst="rect">
                  <a:avLst/>
                </a:prstGeom>
              </p:spPr>
            </p:pic>
          </p:control>
        </mc:Fallback>
      </mc:AlternateContent>
    </p:controls>
    <p:extLst>
      <p:ext uri="{BB962C8B-B14F-4D97-AF65-F5344CB8AC3E}">
        <p14:creationId xmlns:p14="http://schemas.microsoft.com/office/powerpoint/2010/main" val="303167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Quelle liste est prête à être utilisée (triée, filtrée, etc.) par Excel ?	1/2</a:t>
            </a:r>
          </a:p>
        </p:txBody>
      </p:sp>
      <p:sp>
        <p:nvSpPr>
          <p:cNvPr id="3" name="Titre 2"/>
          <p:cNvSpPr>
            <a:spLocks noGrp="1"/>
          </p:cNvSpPr>
          <p:nvPr>
            <p:ph type="title"/>
          </p:nvPr>
        </p:nvSpPr>
        <p:spPr/>
        <p:txBody>
          <a:bodyPr/>
          <a:lstStyle/>
          <a:p>
            <a:r>
              <a:rPr lang="fr-FR" dirty="0"/>
              <a:t>Gérer des listes</a:t>
            </a:r>
          </a:p>
        </p:txBody>
      </p:sp>
      <p:sp>
        <p:nvSpPr>
          <p:cNvPr id="5" name="Espace réservé du texte 4"/>
          <p:cNvSpPr>
            <a:spLocks noGrp="1"/>
          </p:cNvSpPr>
          <p:nvPr>
            <p:ph type="body" sz="quarter" idx="13"/>
          </p:nvPr>
        </p:nvSpPr>
        <p:spPr/>
        <p:txBody>
          <a:bodyPr/>
          <a:lstStyle/>
          <a:p>
            <a:r>
              <a:rPr lang="fr-FR" dirty="0"/>
              <a:t>Q26</a:t>
            </a:r>
          </a:p>
        </p:txBody>
      </p:sp>
      <p:sp>
        <p:nvSpPr>
          <p:cNvPr id="6" name="Espace réservé du texte 5"/>
          <p:cNvSpPr>
            <a:spLocks noGrp="1"/>
          </p:cNvSpPr>
          <p:nvPr>
            <p:ph type="body" sz="quarter" idx="14"/>
          </p:nvPr>
        </p:nvSpPr>
        <p:spPr/>
        <p:txBody>
          <a:bodyPr/>
          <a:lstStyle/>
          <a:p>
            <a:r>
              <a:rPr lang="fr-FR" dirty="0"/>
              <a:t>Normaliser une liste</a:t>
            </a:r>
          </a:p>
        </p:txBody>
      </p:sp>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98565" y="2757361"/>
            <a:ext cx="5724799" cy="1396850"/>
          </a:xfrm>
          <a:prstGeom prst="rect">
            <a:avLst/>
          </a:prstGeom>
        </p:spPr>
      </p:pic>
      <p:pic>
        <p:nvPicPr>
          <p:cNvPr id="13" name="Imag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0015" y="4865995"/>
            <a:ext cx="5713349" cy="1339603"/>
          </a:xfrm>
          <a:prstGeom prst="rect">
            <a:avLst/>
          </a:prstGeom>
        </p:spPr>
      </p:pic>
      <p:pic>
        <p:nvPicPr>
          <p:cNvPr id="14" name="Imag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906" y="2757361"/>
            <a:ext cx="5713349" cy="1339603"/>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2553" y="4865996"/>
            <a:ext cx="5713349" cy="13396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623528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Dans quel sens faut-il opérer pour obtenir les sous-totaux ci-dessous ?	2/2</a:t>
            </a:r>
          </a:p>
        </p:txBody>
      </p:sp>
      <p:sp>
        <p:nvSpPr>
          <p:cNvPr id="3" name="Titre 2"/>
          <p:cNvSpPr>
            <a:spLocks noGrp="1"/>
          </p:cNvSpPr>
          <p:nvPr>
            <p:ph type="title"/>
          </p:nvPr>
        </p:nvSpPr>
        <p:spPr/>
        <p:txBody>
          <a:bodyPr/>
          <a:lstStyle/>
          <a:p>
            <a:r>
              <a:rPr lang="fr-FR" dirty="0"/>
              <a:t>Gérer des listes</a:t>
            </a:r>
          </a:p>
        </p:txBody>
      </p:sp>
      <p:sp>
        <p:nvSpPr>
          <p:cNvPr id="5" name="Espace réservé du texte 4"/>
          <p:cNvSpPr>
            <a:spLocks noGrp="1"/>
          </p:cNvSpPr>
          <p:nvPr>
            <p:ph type="body" sz="quarter" idx="13"/>
          </p:nvPr>
        </p:nvSpPr>
        <p:spPr/>
        <p:txBody>
          <a:bodyPr/>
          <a:lstStyle/>
          <a:p>
            <a:r>
              <a:rPr lang="fr-FR" dirty="0"/>
              <a:t>Q27</a:t>
            </a:r>
          </a:p>
        </p:txBody>
      </p:sp>
      <p:sp>
        <p:nvSpPr>
          <p:cNvPr id="6" name="Espace réservé du texte 5"/>
          <p:cNvSpPr>
            <a:spLocks noGrp="1"/>
          </p:cNvSpPr>
          <p:nvPr>
            <p:ph type="body" sz="quarter" idx="14"/>
          </p:nvPr>
        </p:nvSpPr>
        <p:spPr/>
        <p:txBody>
          <a:bodyPr/>
          <a:lstStyle/>
          <a:p>
            <a:r>
              <a:rPr lang="fr-FR" dirty="0"/>
              <a:t>Ajouter des sous totaux</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2308" y="4031762"/>
            <a:ext cx="6861595" cy="2557628"/>
          </a:xfrm>
          <a:prstGeom prst="rect">
            <a:avLst/>
          </a:prstGeom>
        </p:spPr>
      </p:pic>
      <p:sp>
        <p:nvSpPr>
          <p:cNvPr id="16" name="Espace réservé du contenu 3"/>
          <p:cNvSpPr>
            <a:spLocks noGrp="1"/>
          </p:cNvSpPr>
          <p:nvPr>
            <p:ph idx="1"/>
          </p:nvPr>
        </p:nvSpPr>
        <p:spPr>
          <a:xfrm>
            <a:off x="838200" y="1825625"/>
            <a:ext cx="4601901" cy="4351338"/>
          </a:xfrm>
        </p:spPr>
        <p:txBody>
          <a:bodyPr>
            <a:normAutofit/>
          </a:bodyPr>
          <a:lstStyle/>
          <a:p>
            <a:pPr>
              <a:lnSpc>
                <a:spcPct val="100000"/>
              </a:lnSpc>
            </a:pPr>
            <a:r>
              <a:rPr lang="fr-FR" sz="1800" dirty="0"/>
              <a:t>Trier par âge </a:t>
            </a:r>
            <a:r>
              <a:rPr lang="fr-FR" sz="1800" dirty="0">
                <a:sym typeface="Wingdings" panose="05000000000000000000" pitchFamily="2" charset="2"/>
              </a:rPr>
              <a:t> Sous-total :</a:t>
            </a:r>
          </a:p>
          <a:p>
            <a:pPr lvl="1">
              <a:lnSpc>
                <a:spcPct val="100000"/>
              </a:lnSpc>
              <a:buFont typeface="Courier New" panose="02070309020205020404" pitchFamily="49" charset="0"/>
              <a:buChar char="o"/>
            </a:pPr>
            <a:r>
              <a:rPr lang="fr-FR" sz="1600" dirty="0"/>
              <a:t>À chaque changement de : âge</a:t>
            </a:r>
          </a:p>
          <a:p>
            <a:pPr lvl="1">
              <a:lnSpc>
                <a:spcPct val="100000"/>
              </a:lnSpc>
              <a:buFont typeface="Courier New" panose="02070309020205020404" pitchFamily="49" charset="0"/>
              <a:buChar char="o"/>
            </a:pPr>
            <a:r>
              <a:rPr lang="fr-FR" sz="1600" dirty="0"/>
              <a:t>Fonction : Moyenne</a:t>
            </a:r>
          </a:p>
          <a:p>
            <a:pPr lvl="1">
              <a:lnSpc>
                <a:spcPct val="100000"/>
              </a:lnSpc>
              <a:buFont typeface="Courier New" panose="02070309020205020404" pitchFamily="49" charset="0"/>
              <a:buChar char="o"/>
            </a:pPr>
            <a:r>
              <a:rPr lang="fr-FR" sz="1600" dirty="0"/>
              <a:t>Ajouter à : Niveau</a:t>
            </a:r>
          </a:p>
          <a:p>
            <a:pPr>
              <a:lnSpc>
                <a:spcPct val="100000"/>
              </a:lnSpc>
            </a:pPr>
            <a:r>
              <a:rPr lang="fr-FR" sz="1800" u="sng" dirty="0"/>
              <a:t>Trier par Niveau </a:t>
            </a:r>
            <a:r>
              <a:rPr lang="fr-FR" sz="1800" u="sng" dirty="0">
                <a:sym typeface="Wingdings" panose="05000000000000000000" pitchFamily="2" charset="2"/>
              </a:rPr>
              <a:t> Sous-total :</a:t>
            </a:r>
          </a:p>
          <a:p>
            <a:pPr lvl="1">
              <a:lnSpc>
                <a:spcPct val="100000"/>
              </a:lnSpc>
              <a:buFont typeface="Courier New" panose="02070309020205020404" pitchFamily="49" charset="0"/>
              <a:buChar char="o"/>
            </a:pPr>
            <a:r>
              <a:rPr lang="fr-FR" sz="1600" u="sng" dirty="0"/>
              <a:t>À chaque changement de : Niveau</a:t>
            </a:r>
          </a:p>
          <a:p>
            <a:pPr lvl="1">
              <a:lnSpc>
                <a:spcPct val="100000"/>
              </a:lnSpc>
              <a:buFont typeface="Courier New" panose="02070309020205020404" pitchFamily="49" charset="0"/>
              <a:buChar char="o"/>
            </a:pPr>
            <a:r>
              <a:rPr lang="fr-FR" sz="1600" u="sng" dirty="0"/>
              <a:t>Fonction : Moyenne</a:t>
            </a:r>
          </a:p>
          <a:p>
            <a:pPr lvl="1">
              <a:lnSpc>
                <a:spcPct val="100000"/>
              </a:lnSpc>
              <a:buFont typeface="Courier New" panose="02070309020205020404" pitchFamily="49" charset="0"/>
              <a:buChar char="o"/>
            </a:pPr>
            <a:r>
              <a:rPr lang="fr-FR" sz="1600" u="sng" dirty="0"/>
              <a:t>Ajouter à : âge</a:t>
            </a:r>
          </a:p>
          <a:p>
            <a:pPr>
              <a:lnSpc>
                <a:spcPct val="100000"/>
              </a:lnSpc>
            </a:pPr>
            <a:r>
              <a:rPr lang="fr-FR" sz="1800" dirty="0"/>
              <a:t>Trier par Niveau </a:t>
            </a:r>
            <a:r>
              <a:rPr lang="fr-FR" sz="1800" dirty="0">
                <a:sym typeface="Wingdings" panose="05000000000000000000" pitchFamily="2" charset="2"/>
              </a:rPr>
              <a:t> Sous-total :</a:t>
            </a:r>
          </a:p>
          <a:p>
            <a:pPr lvl="1">
              <a:lnSpc>
                <a:spcPct val="100000"/>
              </a:lnSpc>
              <a:buFont typeface="Courier New" panose="02070309020205020404" pitchFamily="49" charset="0"/>
              <a:buChar char="o"/>
            </a:pPr>
            <a:r>
              <a:rPr lang="fr-FR" sz="1600" dirty="0"/>
              <a:t>À chaque changement de : âge</a:t>
            </a:r>
          </a:p>
          <a:p>
            <a:pPr lvl="1">
              <a:lnSpc>
                <a:spcPct val="100000"/>
              </a:lnSpc>
              <a:buFont typeface="Courier New" panose="02070309020205020404" pitchFamily="49" charset="0"/>
              <a:buChar char="o"/>
            </a:pPr>
            <a:r>
              <a:rPr lang="fr-FR" sz="1600" dirty="0"/>
              <a:t>Fonction : Moyenne</a:t>
            </a:r>
          </a:p>
          <a:p>
            <a:pPr lvl="1">
              <a:lnSpc>
                <a:spcPct val="100000"/>
              </a:lnSpc>
              <a:buFont typeface="Courier New" panose="02070309020205020404" pitchFamily="49" charset="0"/>
              <a:buChar char="o"/>
            </a:pPr>
            <a:r>
              <a:rPr lang="fr-FR" sz="1600" dirty="0"/>
              <a:t>Ajouter à : Niveau</a:t>
            </a:r>
          </a:p>
          <a:p>
            <a:pPr>
              <a:lnSpc>
                <a:spcPct val="100000"/>
              </a:lnSpc>
            </a:pPr>
            <a:endParaRPr lang="fr-FR" sz="1800" dirty="0"/>
          </a:p>
        </p:txBody>
      </p:sp>
    </p:spTree>
    <p:extLst>
      <p:ext uri="{BB962C8B-B14F-4D97-AF65-F5344CB8AC3E}">
        <p14:creationId xmlns:p14="http://schemas.microsoft.com/office/powerpoint/2010/main" val="29535391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a:xfrm>
            <a:off x="1658937" y="1439862"/>
            <a:ext cx="9694861" cy="385763"/>
          </a:xfrm>
        </p:spPr>
        <p:txBody>
          <a:bodyPr/>
          <a:lstStyle/>
          <a:p>
            <a:pPr>
              <a:lnSpc>
                <a:spcPct val="100000"/>
              </a:lnSpc>
            </a:pPr>
            <a:r>
              <a:rPr lang="fr-FR" dirty="0"/>
              <a:t>Pour construire la tableau ci-dessous, quel champ faut-il mettre dans quelle zone ?	1/4</a:t>
            </a:r>
          </a:p>
        </p:txBody>
      </p:sp>
      <p:sp>
        <p:nvSpPr>
          <p:cNvPr id="3" name="Titre 2"/>
          <p:cNvSpPr>
            <a:spLocks noGrp="1"/>
          </p:cNvSpPr>
          <p:nvPr>
            <p:ph type="title"/>
          </p:nvPr>
        </p:nvSpPr>
        <p:spPr/>
        <p:txBody>
          <a:bodyPr/>
          <a:lstStyle/>
          <a:p>
            <a:r>
              <a:rPr lang="fr-FR" dirty="0"/>
              <a:t>Synthétiser par tableau croisé dynamique</a:t>
            </a:r>
          </a:p>
        </p:txBody>
      </p:sp>
      <p:sp>
        <p:nvSpPr>
          <p:cNvPr id="4" name="Espace réservé du contenu 3"/>
          <p:cNvSpPr>
            <a:spLocks noGrp="1"/>
          </p:cNvSpPr>
          <p:nvPr>
            <p:ph idx="1"/>
          </p:nvPr>
        </p:nvSpPr>
        <p:spPr>
          <a:xfrm>
            <a:off x="641430" y="2716867"/>
            <a:ext cx="5548064" cy="1994021"/>
          </a:xfrm>
        </p:spPr>
        <p:txBody>
          <a:bodyPr/>
          <a:lstStyle/>
          <a:p>
            <a:r>
              <a:rPr lang="fr-FR" dirty="0"/>
              <a:t>Lignes : ____________________</a:t>
            </a:r>
          </a:p>
          <a:p>
            <a:r>
              <a:rPr lang="fr-FR" dirty="0"/>
              <a:t>Colonnes : _________________</a:t>
            </a:r>
          </a:p>
          <a:p>
            <a:r>
              <a:rPr lang="fr-FR" dirty="0"/>
              <a:t>Somme valeurs : _____________</a:t>
            </a:r>
          </a:p>
        </p:txBody>
      </p:sp>
      <p:sp>
        <p:nvSpPr>
          <p:cNvPr id="5" name="Espace réservé du texte 4"/>
          <p:cNvSpPr>
            <a:spLocks noGrp="1"/>
          </p:cNvSpPr>
          <p:nvPr>
            <p:ph type="body" sz="quarter" idx="13"/>
          </p:nvPr>
        </p:nvSpPr>
        <p:spPr/>
        <p:txBody>
          <a:bodyPr/>
          <a:lstStyle/>
          <a:p>
            <a:r>
              <a:rPr lang="fr-FR" dirty="0"/>
              <a:t>Q28</a:t>
            </a:r>
          </a:p>
        </p:txBody>
      </p:sp>
      <p:sp>
        <p:nvSpPr>
          <p:cNvPr id="6" name="Espace réservé du texte 5"/>
          <p:cNvSpPr>
            <a:spLocks noGrp="1"/>
          </p:cNvSpPr>
          <p:nvPr>
            <p:ph type="body" sz="quarter" idx="14"/>
          </p:nvPr>
        </p:nvSpPr>
        <p:spPr/>
        <p:txBody>
          <a:bodyPr/>
          <a:lstStyle/>
          <a:p>
            <a:r>
              <a:rPr lang="fr-FR" dirty="0"/>
              <a:t>Construire un tableau croisé</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0050" y="4427775"/>
            <a:ext cx="7743094" cy="2270972"/>
          </a:xfrm>
          <a:prstGeom prst="rect">
            <a:avLst/>
          </a:prstGeom>
        </p:spPr>
      </p:pic>
      <p:sp>
        <p:nvSpPr>
          <p:cNvPr id="8" name="Espace réservé du contenu 3"/>
          <p:cNvSpPr txBox="1">
            <a:spLocks/>
          </p:cNvSpPr>
          <p:nvPr/>
        </p:nvSpPr>
        <p:spPr>
          <a:xfrm>
            <a:off x="6457155" y="1886397"/>
            <a:ext cx="5548064" cy="2639295"/>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t>Années</a:t>
            </a:r>
          </a:p>
          <a:p>
            <a:r>
              <a:rPr lang="fr-FR" dirty="0"/>
              <a:t>Zone</a:t>
            </a:r>
          </a:p>
          <a:p>
            <a:r>
              <a:rPr lang="fr-FR" dirty="0"/>
              <a:t>Marché</a:t>
            </a:r>
          </a:p>
          <a:p>
            <a:r>
              <a:rPr lang="fr-FR" dirty="0"/>
              <a:t>Secteur</a:t>
            </a:r>
          </a:p>
          <a:p>
            <a:r>
              <a:rPr lang="fr-FR" dirty="0"/>
              <a:t>CA </a:t>
            </a:r>
            <a:r>
              <a:rPr lang="fr-FR" dirty="0" err="1"/>
              <a:t>Esc</a:t>
            </a:r>
            <a:r>
              <a:rPr lang="fr-FR" dirty="0"/>
              <a:t>.</a:t>
            </a:r>
          </a:p>
          <a:p>
            <a:r>
              <a:rPr lang="fr-FR" dirty="0"/>
              <a:t>CA </a:t>
            </a:r>
            <a:r>
              <a:rPr lang="fr-FR" dirty="0" err="1"/>
              <a:t>Tot</a:t>
            </a:r>
            <a:r>
              <a:rPr lang="fr-FR" dirty="0"/>
              <a:t>.</a:t>
            </a:r>
          </a:p>
          <a:p>
            <a:r>
              <a:rPr lang="fr-FR" dirty="0" err="1"/>
              <a:t>Mrg</a:t>
            </a:r>
            <a:r>
              <a:rPr lang="fr-FR" dirty="0"/>
              <a:t> </a:t>
            </a:r>
            <a:r>
              <a:rPr lang="fr-FR" dirty="0" err="1"/>
              <a:t>Tot</a:t>
            </a:r>
            <a:r>
              <a:rPr lang="fr-FR" dirty="0"/>
              <a:t>.</a:t>
            </a:r>
          </a:p>
        </p:txBody>
      </p:sp>
      <p:cxnSp>
        <p:nvCxnSpPr>
          <p:cNvPr id="10" name="Connecteur droit avec flèche 9"/>
          <p:cNvCxnSpPr/>
          <p:nvPr/>
        </p:nvCxnSpPr>
        <p:spPr>
          <a:xfrm flipH="1">
            <a:off x="4352081" y="2013986"/>
            <a:ext cx="2235206" cy="158573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H="1">
            <a:off x="4504481" y="3737116"/>
            <a:ext cx="2082806" cy="1500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flipH="1">
            <a:off x="3271617" y="2714453"/>
            <a:ext cx="3583332" cy="36643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26304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Pour afficher les résultats sous forme de pourcentage, il faut :	2/4</a:t>
            </a:r>
          </a:p>
        </p:txBody>
      </p:sp>
      <p:sp>
        <p:nvSpPr>
          <p:cNvPr id="3" name="Titre 2"/>
          <p:cNvSpPr>
            <a:spLocks noGrp="1"/>
          </p:cNvSpPr>
          <p:nvPr>
            <p:ph type="title"/>
          </p:nvPr>
        </p:nvSpPr>
        <p:spPr/>
        <p:txBody>
          <a:bodyPr/>
          <a:lstStyle/>
          <a:p>
            <a:r>
              <a:rPr lang="fr-FR" dirty="0"/>
              <a:t>Synthétiser par tableau croisé dynamique</a:t>
            </a:r>
          </a:p>
        </p:txBody>
      </p:sp>
      <p:sp>
        <p:nvSpPr>
          <p:cNvPr id="4" name="Espace réservé du contenu 3"/>
          <p:cNvSpPr>
            <a:spLocks noGrp="1"/>
          </p:cNvSpPr>
          <p:nvPr>
            <p:ph idx="1"/>
          </p:nvPr>
        </p:nvSpPr>
        <p:spPr>
          <a:xfrm>
            <a:off x="838200" y="2053981"/>
            <a:ext cx="5618955" cy="4122981"/>
          </a:xfrm>
        </p:spPr>
        <p:txBody>
          <a:bodyPr>
            <a:normAutofit fontScale="92500" lnSpcReduction="20000"/>
          </a:bodyPr>
          <a:lstStyle/>
          <a:p>
            <a:pPr>
              <a:lnSpc>
                <a:spcPct val="150000"/>
              </a:lnSpc>
            </a:pPr>
            <a:r>
              <a:rPr lang="fr-FR" sz="2400" dirty="0"/>
              <a:t>Faire un Copier / Coller du tableau et calculer le pourcentage</a:t>
            </a:r>
          </a:p>
          <a:p>
            <a:pPr>
              <a:lnSpc>
                <a:spcPct val="150000"/>
              </a:lnSpc>
            </a:pPr>
            <a:r>
              <a:rPr lang="fr-FR" sz="2400" dirty="0"/>
              <a:t>Insérer un deuxième tableau croisé et, au lieu de la somme, demander pourcentage</a:t>
            </a:r>
          </a:p>
          <a:p>
            <a:pPr>
              <a:lnSpc>
                <a:spcPct val="150000"/>
              </a:lnSpc>
            </a:pPr>
            <a:r>
              <a:rPr lang="fr-FR" sz="2400" dirty="0"/>
              <a:t>Modifier le type d'affichage dans les paramètres du champ de valeur</a:t>
            </a:r>
          </a:p>
          <a:p>
            <a:pPr>
              <a:lnSpc>
                <a:spcPct val="150000"/>
              </a:lnSpc>
            </a:pPr>
            <a:r>
              <a:rPr lang="fr-FR" sz="2400" dirty="0"/>
              <a:t>Aller sur l'onglet Analyse </a:t>
            </a:r>
            <a:r>
              <a:rPr lang="fr-FR" sz="2400" dirty="0">
                <a:sym typeface="Wingdings" panose="05000000000000000000" pitchFamily="2" charset="2"/>
              </a:rPr>
              <a:t> Calculs  Champs calculés</a:t>
            </a:r>
            <a:endParaRPr lang="fr-FR" sz="2400" dirty="0"/>
          </a:p>
        </p:txBody>
      </p:sp>
      <p:sp>
        <p:nvSpPr>
          <p:cNvPr id="5" name="Espace réservé du texte 4"/>
          <p:cNvSpPr>
            <a:spLocks noGrp="1"/>
          </p:cNvSpPr>
          <p:nvPr>
            <p:ph type="body" sz="quarter" idx="13"/>
          </p:nvPr>
        </p:nvSpPr>
        <p:spPr/>
        <p:txBody>
          <a:bodyPr/>
          <a:lstStyle/>
          <a:p>
            <a:r>
              <a:rPr lang="fr-FR" dirty="0"/>
              <a:t>Q29</a:t>
            </a:r>
          </a:p>
        </p:txBody>
      </p:sp>
      <p:sp>
        <p:nvSpPr>
          <p:cNvPr id="6" name="Espace réservé du texte 5"/>
          <p:cNvSpPr>
            <a:spLocks noGrp="1"/>
          </p:cNvSpPr>
          <p:nvPr>
            <p:ph type="body" sz="quarter" idx="14"/>
          </p:nvPr>
        </p:nvSpPr>
        <p:spPr/>
        <p:txBody>
          <a:bodyPr/>
          <a:lstStyle/>
          <a:p>
            <a:r>
              <a:rPr lang="fr-FR" dirty="0"/>
              <a:t>Synthétiser par tableau croisé dynamique</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4857" y="3592692"/>
            <a:ext cx="5257143" cy="2219048"/>
          </a:xfrm>
          <a:prstGeom prst="rect">
            <a:avLst/>
          </a:prstGeom>
        </p:spPr>
      </p:pic>
    </p:spTree>
    <p:extLst>
      <p:ext uri="{BB962C8B-B14F-4D97-AF65-F5344CB8AC3E}">
        <p14:creationId xmlns:p14="http://schemas.microsoft.com/office/powerpoint/2010/main" val="39813307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Le Tableau croisé ci-dessous affiche : 	2/4</a:t>
            </a:r>
          </a:p>
        </p:txBody>
      </p:sp>
      <p:sp>
        <p:nvSpPr>
          <p:cNvPr id="3" name="Titre 2"/>
          <p:cNvSpPr>
            <a:spLocks noGrp="1"/>
          </p:cNvSpPr>
          <p:nvPr>
            <p:ph type="title"/>
          </p:nvPr>
        </p:nvSpPr>
        <p:spPr/>
        <p:txBody>
          <a:bodyPr/>
          <a:lstStyle/>
          <a:p>
            <a:r>
              <a:rPr lang="fr-FR" dirty="0"/>
              <a:t>Synthétiser par tableau croisé dynamique</a:t>
            </a:r>
          </a:p>
        </p:txBody>
      </p:sp>
      <p:sp>
        <p:nvSpPr>
          <p:cNvPr id="4" name="Espace réservé du contenu 3"/>
          <p:cNvSpPr>
            <a:spLocks noGrp="1"/>
          </p:cNvSpPr>
          <p:nvPr>
            <p:ph idx="1"/>
          </p:nvPr>
        </p:nvSpPr>
        <p:spPr>
          <a:xfrm>
            <a:off x="838200" y="2053982"/>
            <a:ext cx="10515598" cy="1962434"/>
          </a:xfrm>
        </p:spPr>
        <p:txBody>
          <a:bodyPr>
            <a:normAutofit/>
          </a:bodyPr>
          <a:lstStyle/>
          <a:p>
            <a:pPr>
              <a:lnSpc>
                <a:spcPct val="100000"/>
              </a:lnSpc>
            </a:pPr>
            <a:r>
              <a:rPr lang="fr-FR" sz="2400" dirty="0"/>
              <a:t>Le CA total, tout domaine d'activité ou tout type confondus</a:t>
            </a:r>
          </a:p>
          <a:p>
            <a:pPr>
              <a:lnSpc>
                <a:spcPct val="100000"/>
              </a:lnSpc>
            </a:pPr>
            <a:r>
              <a:rPr lang="fr-FR" sz="2400" dirty="0"/>
              <a:t>Le CA total sauf pour le cosmétique, le divers cosmétique et sans décor</a:t>
            </a:r>
          </a:p>
          <a:p>
            <a:pPr>
              <a:lnSpc>
                <a:spcPct val="100000"/>
              </a:lnSpc>
            </a:pPr>
            <a:r>
              <a:rPr lang="fr-FR" sz="2400" u="sng" dirty="0"/>
              <a:t>Le CA total pour les seuls cosmétique, divers cosmétique et sans décor</a:t>
            </a:r>
          </a:p>
          <a:p>
            <a:pPr>
              <a:lnSpc>
                <a:spcPct val="100000"/>
              </a:lnSpc>
            </a:pPr>
            <a:r>
              <a:rPr lang="fr-FR" sz="2400" dirty="0"/>
              <a:t>Le CA total sans les années 2012 et 2013</a:t>
            </a:r>
          </a:p>
          <a:p>
            <a:pPr>
              <a:lnSpc>
                <a:spcPct val="100000"/>
              </a:lnSpc>
            </a:pPr>
            <a:endParaRPr lang="fr-FR" sz="2400" dirty="0"/>
          </a:p>
        </p:txBody>
      </p:sp>
      <p:sp>
        <p:nvSpPr>
          <p:cNvPr id="5" name="Espace réservé du texte 4"/>
          <p:cNvSpPr>
            <a:spLocks noGrp="1"/>
          </p:cNvSpPr>
          <p:nvPr>
            <p:ph type="body" sz="quarter" idx="13"/>
          </p:nvPr>
        </p:nvSpPr>
        <p:spPr/>
        <p:txBody>
          <a:bodyPr/>
          <a:lstStyle/>
          <a:p>
            <a:r>
              <a:rPr lang="fr-FR" dirty="0"/>
              <a:t>Q30</a:t>
            </a:r>
          </a:p>
        </p:txBody>
      </p:sp>
      <p:sp>
        <p:nvSpPr>
          <p:cNvPr id="6" name="Espace réservé du texte 5"/>
          <p:cNvSpPr>
            <a:spLocks noGrp="1"/>
          </p:cNvSpPr>
          <p:nvPr>
            <p:ph type="body" sz="quarter" idx="14"/>
          </p:nvPr>
        </p:nvSpPr>
        <p:spPr/>
        <p:txBody>
          <a:bodyPr/>
          <a:lstStyle/>
          <a:p>
            <a:r>
              <a:rPr lang="fr-FR" dirty="0"/>
              <a:t>Filtrer un tableau croisé avec des segments</a:t>
            </a:r>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7238" y="4281820"/>
            <a:ext cx="9504762" cy="2438095"/>
          </a:xfrm>
          <a:prstGeom prst="rect">
            <a:avLst/>
          </a:prstGeom>
        </p:spPr>
      </p:pic>
    </p:spTree>
    <p:extLst>
      <p:ext uri="{BB962C8B-B14F-4D97-AF65-F5344CB8AC3E}">
        <p14:creationId xmlns:p14="http://schemas.microsoft.com/office/powerpoint/2010/main" val="1545591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p:cNvSpPr>
            <a:spLocks noGrp="1"/>
          </p:cNvSpPr>
          <p:nvPr>
            <p:ph type="body" sz="quarter" idx="15"/>
          </p:nvPr>
        </p:nvSpPr>
        <p:spPr/>
        <p:txBody>
          <a:bodyPr/>
          <a:lstStyle/>
          <a:p>
            <a:r>
              <a:rPr lang="fr-FR" dirty="0"/>
              <a:t>Pour regrouper les information de France et d'Europe, après avoir sélectionné par exemple France Nord et France Sud, je dois :	3/4</a:t>
            </a:r>
          </a:p>
        </p:txBody>
      </p:sp>
      <p:sp>
        <p:nvSpPr>
          <p:cNvPr id="3" name="Titre 2"/>
          <p:cNvSpPr>
            <a:spLocks noGrp="1"/>
          </p:cNvSpPr>
          <p:nvPr>
            <p:ph type="title"/>
          </p:nvPr>
        </p:nvSpPr>
        <p:spPr/>
        <p:txBody>
          <a:bodyPr/>
          <a:lstStyle/>
          <a:p>
            <a:r>
              <a:rPr lang="fr-FR" dirty="0"/>
              <a:t>Synthétiser par tableau croisé dynamique</a:t>
            </a:r>
          </a:p>
        </p:txBody>
      </p:sp>
      <p:sp>
        <p:nvSpPr>
          <p:cNvPr id="5" name="Espace réservé du texte 4"/>
          <p:cNvSpPr>
            <a:spLocks noGrp="1"/>
          </p:cNvSpPr>
          <p:nvPr>
            <p:ph type="body" sz="quarter" idx="13"/>
          </p:nvPr>
        </p:nvSpPr>
        <p:spPr/>
        <p:txBody>
          <a:bodyPr/>
          <a:lstStyle/>
          <a:p>
            <a:r>
              <a:rPr lang="fr-FR" dirty="0"/>
              <a:t>Q31</a:t>
            </a:r>
          </a:p>
        </p:txBody>
      </p:sp>
      <p:sp>
        <p:nvSpPr>
          <p:cNvPr id="6" name="Espace réservé du texte 5"/>
          <p:cNvSpPr>
            <a:spLocks noGrp="1"/>
          </p:cNvSpPr>
          <p:nvPr>
            <p:ph type="body" sz="quarter" idx="14"/>
          </p:nvPr>
        </p:nvSpPr>
        <p:spPr/>
        <p:txBody>
          <a:bodyPr/>
          <a:lstStyle/>
          <a:p>
            <a:r>
              <a:rPr lang="fr-FR" dirty="0"/>
              <a:t>Grouper des données</a:t>
            </a:r>
          </a:p>
        </p:txBody>
      </p:sp>
      <p:pic>
        <p:nvPicPr>
          <p:cNvPr id="7" name="Image 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05585" y="5227778"/>
            <a:ext cx="6619048" cy="1685714"/>
          </a:xfrm>
          <a:prstGeom prst="rect">
            <a:avLst/>
          </a:prstGeom>
        </p:spPr>
      </p:pic>
      <p:graphicFrame>
        <p:nvGraphicFramePr>
          <p:cNvPr id="11" name="Espace réservé du contenu 6"/>
          <p:cNvGraphicFramePr>
            <a:graphicFrameLocks noGrp="1"/>
          </p:cNvGraphicFramePr>
          <p:nvPr>
            <p:ph idx="1"/>
            <p:extLst>
              <p:ext uri="{D42A27DB-BD31-4B8C-83A1-F6EECF244321}">
                <p14:modId xmlns:p14="http://schemas.microsoft.com/office/powerpoint/2010/main" val="1511948381"/>
              </p:ext>
            </p:extLst>
          </p:nvPr>
        </p:nvGraphicFramePr>
        <p:xfrm>
          <a:off x="850396" y="1863545"/>
          <a:ext cx="10515600" cy="2670656"/>
        </p:xfrm>
        <a:graphic>
          <a:graphicData uri="http://schemas.openxmlformats.org/drawingml/2006/table">
            <a:tbl>
              <a:tblPr firstRow="1" bandRow="1">
                <a:tableStyleId>{5940675A-B579-460E-94D1-54222C63F5DA}</a:tableStyleId>
              </a:tblPr>
              <a:tblGrid>
                <a:gridCol w="7639758">
                  <a:extLst>
                    <a:ext uri="{9D8B030D-6E8A-4147-A177-3AD203B41FA5}">
                      <a16:colId xmlns:a16="http://schemas.microsoft.com/office/drawing/2014/main" val="2661352717"/>
                    </a:ext>
                  </a:extLst>
                </a:gridCol>
                <a:gridCol w="1437921">
                  <a:extLst>
                    <a:ext uri="{9D8B030D-6E8A-4147-A177-3AD203B41FA5}">
                      <a16:colId xmlns:a16="http://schemas.microsoft.com/office/drawing/2014/main" val="706851548"/>
                    </a:ext>
                  </a:extLst>
                </a:gridCol>
                <a:gridCol w="1437921">
                  <a:extLst>
                    <a:ext uri="{9D8B030D-6E8A-4147-A177-3AD203B41FA5}">
                      <a16:colId xmlns:a16="http://schemas.microsoft.com/office/drawing/2014/main" val="2284297003"/>
                    </a:ext>
                  </a:extLst>
                </a:gridCol>
              </a:tblGrid>
              <a:tr h="325851">
                <a:tc>
                  <a:txBody>
                    <a:bodyPr/>
                    <a:lstStyle/>
                    <a:p>
                      <a:endParaRPr lang="fr-F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Vrai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fr-FR" dirty="0"/>
                        <a:t>Faux</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97570410"/>
                  </a:ext>
                </a:extLst>
              </a:tr>
              <a:tr h="576224">
                <a:tc>
                  <a:txBody>
                    <a:bodyPr/>
                    <a:lstStyle/>
                    <a:p>
                      <a:r>
                        <a:rPr lang="fr-FR" dirty="0"/>
                        <a:t>Onglet Disposition </a:t>
                      </a:r>
                      <a:r>
                        <a:rPr lang="fr-FR" dirty="0">
                          <a:sym typeface="Wingdings" panose="05000000000000000000" pitchFamily="2" charset="2"/>
                        </a:rPr>
                        <a:t> Disposition du rapport</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98864111"/>
                  </a:ext>
                </a:extLst>
              </a:tr>
              <a:tr h="576224">
                <a:tc>
                  <a:txBody>
                    <a:bodyPr/>
                    <a:lstStyle/>
                    <a:p>
                      <a:r>
                        <a:rPr lang="fr-FR" dirty="0"/>
                        <a:t>Cliquer droit </a:t>
                      </a:r>
                      <a:r>
                        <a:rPr lang="fr-FR" dirty="0">
                          <a:sym typeface="Wingdings" panose="05000000000000000000" pitchFamily="2" charset="2"/>
                        </a:rPr>
                        <a:t> Grouper</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507407"/>
                  </a:ext>
                </a:extLst>
              </a:tr>
              <a:tr h="576224">
                <a:tc>
                  <a:txBody>
                    <a:bodyPr/>
                    <a:lstStyle/>
                    <a:p>
                      <a:r>
                        <a:rPr lang="fr-FR" dirty="0"/>
                        <a:t>Onglet Analyse</a:t>
                      </a:r>
                      <a:r>
                        <a:rPr lang="fr-FR" baseline="0" dirty="0"/>
                        <a:t> </a:t>
                      </a:r>
                      <a:r>
                        <a:rPr lang="fr-FR" baseline="0" dirty="0">
                          <a:sym typeface="Wingdings" panose="05000000000000000000" pitchFamily="2" charset="2"/>
                        </a:rPr>
                        <a:t> Grouper la sélection</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3306388"/>
                  </a:ext>
                </a:extLst>
              </a:tr>
              <a:tr h="576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dirty="0"/>
                        <a:t>Cliquer droit </a:t>
                      </a:r>
                      <a:r>
                        <a:rPr lang="fr-FR" dirty="0">
                          <a:sym typeface="Wingdings" panose="05000000000000000000" pitchFamily="2" charset="2"/>
                        </a:rPr>
                        <a:t> Déplacer  Déplacer vers </a:t>
                      </a:r>
                      <a:r>
                        <a:rPr lang="fr-FR">
                          <a:sym typeface="Wingdings" panose="05000000000000000000" pitchFamily="2" charset="2"/>
                        </a:rPr>
                        <a:t>la gauche</a:t>
                      </a: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fr-FR"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9094768"/>
                  </a:ext>
                </a:extLst>
              </a:tr>
            </a:tbl>
          </a:graphicData>
        </a:graphic>
      </p:graphicFrame>
    </p:spTree>
    <p:controls>
      <mc:AlternateContent xmlns:mc="http://schemas.openxmlformats.org/markup-compatibility/2006">
        <mc:Choice xmlns:v="urn:schemas-microsoft-com:vml" Requires="v">
          <p:control spid="12298" name="CheckBox2" r:id="rId2" imgW="171360" imgH="190440"/>
        </mc:Choice>
        <mc:Fallback>
          <p:control name="CheckBox2" r:id="rId2" imgW="171360" imgH="190440">
            <p:pic>
              <p:nvPicPr>
                <p:cNvPr id="12" name="CheckBox2"/>
                <p:cNvPicPr>
                  <a:picLocks/>
                </p:cNvPicPr>
                <p:nvPr/>
              </p:nvPicPr>
              <p:blipFill>
                <a:blip r:embed="rId12"/>
                <a:stretch>
                  <a:fillRect/>
                </a:stretch>
              </p:blipFill>
              <p:spPr>
                <a:xfrm>
                  <a:off x="10601858" y="3613501"/>
                  <a:ext cx="169156" cy="191273"/>
                </a:xfrm>
                <a:prstGeom prst="rect">
                  <a:avLst/>
                </a:prstGeom>
              </p:spPr>
            </p:pic>
          </p:control>
        </mc:Fallback>
      </mc:AlternateContent>
      <mc:AlternateContent xmlns:mc="http://schemas.openxmlformats.org/markup-compatibility/2006">
        <mc:Choice xmlns:v="urn:schemas-microsoft-com:vml" Requires="v">
          <p:control spid="12299" name="CheckBox3" r:id="rId3" imgW="171360" imgH="190440"/>
        </mc:Choice>
        <mc:Fallback>
          <p:control name="CheckBox3" r:id="rId3" imgW="171360" imgH="190440">
            <p:pic>
              <p:nvPicPr>
                <p:cNvPr id="13" name="CheckBox3"/>
                <p:cNvPicPr>
                  <a:picLocks/>
                </p:cNvPicPr>
                <p:nvPr/>
              </p:nvPicPr>
              <p:blipFill>
                <a:blip r:embed="rId13"/>
                <a:stretch>
                  <a:fillRect/>
                </a:stretch>
              </p:blipFill>
              <p:spPr>
                <a:xfrm>
                  <a:off x="9157750" y="3613501"/>
                  <a:ext cx="169156" cy="191273"/>
                </a:xfrm>
                <a:prstGeom prst="rect">
                  <a:avLst/>
                </a:prstGeom>
              </p:spPr>
            </p:pic>
          </p:control>
        </mc:Fallback>
      </mc:AlternateContent>
      <mc:AlternateContent xmlns:mc="http://schemas.openxmlformats.org/markup-compatibility/2006">
        <mc:Choice xmlns:v="urn:schemas-microsoft-com:vml" Requires="v">
          <p:control spid="12300" name="CheckBox4" r:id="rId4" imgW="171360" imgH="190440"/>
        </mc:Choice>
        <mc:Fallback>
          <p:control name="CheckBox4" r:id="rId4" imgW="171360" imgH="190440">
            <p:pic>
              <p:nvPicPr>
                <p:cNvPr id="14" name="CheckBox4"/>
                <p:cNvPicPr>
                  <a:picLocks/>
                </p:cNvPicPr>
                <p:nvPr/>
              </p:nvPicPr>
              <p:blipFill>
                <a:blip r:embed="rId13"/>
                <a:stretch>
                  <a:fillRect/>
                </a:stretch>
              </p:blipFill>
              <p:spPr>
                <a:xfrm>
                  <a:off x="10601858" y="2436186"/>
                  <a:ext cx="169156" cy="191273"/>
                </a:xfrm>
                <a:prstGeom prst="rect">
                  <a:avLst/>
                </a:prstGeom>
              </p:spPr>
            </p:pic>
          </p:control>
        </mc:Fallback>
      </mc:AlternateContent>
      <mc:AlternateContent xmlns:mc="http://schemas.openxmlformats.org/markup-compatibility/2006">
        <mc:Choice xmlns:v="urn:schemas-microsoft-com:vml" Requires="v">
          <p:control spid="12301" name="CheckBox8" r:id="rId5" imgW="171360" imgH="190440"/>
        </mc:Choice>
        <mc:Fallback>
          <p:control name="CheckBox8" r:id="rId5" imgW="171360" imgH="190440">
            <p:pic>
              <p:nvPicPr>
                <p:cNvPr id="15" name="CheckBox8"/>
                <p:cNvPicPr>
                  <a:picLocks/>
                </p:cNvPicPr>
                <p:nvPr/>
              </p:nvPicPr>
              <p:blipFill>
                <a:blip r:embed="rId12"/>
                <a:stretch>
                  <a:fillRect/>
                </a:stretch>
              </p:blipFill>
              <p:spPr>
                <a:xfrm>
                  <a:off x="9157750" y="2459337"/>
                  <a:ext cx="169156" cy="191273"/>
                </a:xfrm>
                <a:prstGeom prst="rect">
                  <a:avLst/>
                </a:prstGeom>
              </p:spPr>
            </p:pic>
          </p:control>
        </mc:Fallback>
      </mc:AlternateContent>
      <mc:AlternateContent xmlns:mc="http://schemas.openxmlformats.org/markup-compatibility/2006">
        <mc:Choice xmlns:v="urn:schemas-microsoft-com:vml" Requires="v">
          <p:control spid="12302" name="CheckBox1" r:id="rId6" imgW="171360" imgH="190440"/>
        </mc:Choice>
        <mc:Fallback>
          <p:control name="CheckBox1" r:id="rId6" imgW="171360" imgH="190440">
            <p:pic>
              <p:nvPicPr>
                <p:cNvPr id="16" name="CheckBox1"/>
                <p:cNvPicPr>
                  <a:picLocks/>
                </p:cNvPicPr>
                <p:nvPr/>
              </p:nvPicPr>
              <p:blipFill>
                <a:blip r:embed="rId12"/>
                <a:stretch>
                  <a:fillRect/>
                </a:stretch>
              </p:blipFill>
              <p:spPr>
                <a:xfrm>
                  <a:off x="10601858" y="3036418"/>
                  <a:ext cx="169156" cy="191273"/>
                </a:xfrm>
                <a:prstGeom prst="rect">
                  <a:avLst/>
                </a:prstGeom>
              </p:spPr>
            </p:pic>
          </p:control>
        </mc:Fallback>
      </mc:AlternateContent>
      <mc:AlternateContent xmlns:mc="http://schemas.openxmlformats.org/markup-compatibility/2006">
        <mc:Choice xmlns:v="urn:schemas-microsoft-com:vml" Requires="v">
          <p:control spid="12303" name="CheckBox5" r:id="rId7" imgW="171360" imgH="190440"/>
        </mc:Choice>
        <mc:Fallback>
          <p:control name="CheckBox5" r:id="rId7" imgW="171360" imgH="190440">
            <p:pic>
              <p:nvPicPr>
                <p:cNvPr id="17" name="CheckBox5"/>
                <p:cNvPicPr>
                  <a:picLocks/>
                </p:cNvPicPr>
                <p:nvPr/>
              </p:nvPicPr>
              <p:blipFill>
                <a:blip r:embed="rId13"/>
                <a:stretch>
                  <a:fillRect/>
                </a:stretch>
              </p:blipFill>
              <p:spPr>
                <a:xfrm>
                  <a:off x="9157750" y="3036419"/>
                  <a:ext cx="169156" cy="191273"/>
                </a:xfrm>
                <a:prstGeom prst="rect">
                  <a:avLst/>
                </a:prstGeom>
              </p:spPr>
            </p:pic>
          </p:control>
        </mc:Fallback>
      </mc:AlternateContent>
      <mc:AlternateContent xmlns:mc="http://schemas.openxmlformats.org/markup-compatibility/2006">
        <mc:Choice xmlns:v="urn:schemas-microsoft-com:vml" Requires="v">
          <p:control spid="12304" name="CheckBox6" r:id="rId8" imgW="171360" imgH="190440"/>
        </mc:Choice>
        <mc:Fallback>
          <p:control name="CheckBox6" r:id="rId8" imgW="171360" imgH="190440">
            <p:pic>
              <p:nvPicPr>
                <p:cNvPr id="18" name="CheckBox6"/>
                <p:cNvPicPr>
                  <a:picLocks/>
                </p:cNvPicPr>
                <p:nvPr/>
              </p:nvPicPr>
              <p:blipFill>
                <a:blip r:embed="rId13"/>
                <a:stretch>
                  <a:fillRect/>
                </a:stretch>
              </p:blipFill>
              <p:spPr>
                <a:xfrm>
                  <a:off x="10601858" y="4236886"/>
                  <a:ext cx="169156" cy="191273"/>
                </a:xfrm>
                <a:prstGeom prst="rect">
                  <a:avLst/>
                </a:prstGeom>
              </p:spPr>
            </p:pic>
          </p:control>
        </mc:Fallback>
      </mc:AlternateContent>
      <mc:AlternateContent xmlns:mc="http://schemas.openxmlformats.org/markup-compatibility/2006">
        <mc:Choice xmlns:v="urn:schemas-microsoft-com:vml" Requires="v">
          <p:control spid="12305" name="CheckBox7" r:id="rId9" imgW="171360" imgH="190440"/>
        </mc:Choice>
        <mc:Fallback>
          <p:control name="CheckBox7" r:id="rId9" imgW="171360" imgH="190440">
            <p:pic>
              <p:nvPicPr>
                <p:cNvPr id="19" name="CheckBox7"/>
                <p:cNvPicPr>
                  <a:picLocks/>
                </p:cNvPicPr>
                <p:nvPr/>
              </p:nvPicPr>
              <p:blipFill>
                <a:blip r:embed="rId12"/>
                <a:stretch>
                  <a:fillRect/>
                </a:stretch>
              </p:blipFill>
              <p:spPr>
                <a:xfrm>
                  <a:off x="9157750" y="4236887"/>
                  <a:ext cx="169156" cy="191273"/>
                </a:xfrm>
                <a:prstGeom prst="rect">
                  <a:avLst/>
                </a:prstGeom>
              </p:spPr>
            </p:pic>
          </p:control>
        </mc:Fallback>
      </mc:AlternateContent>
    </p:controls>
    <p:extLst>
      <p:ext uri="{BB962C8B-B14F-4D97-AF65-F5344CB8AC3E}">
        <p14:creationId xmlns:p14="http://schemas.microsoft.com/office/powerpoint/2010/main" val="59932860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QCM_Niv1.pptx" id="{68DE0578-577E-4C38-92F2-7C17F83E5598}" vid="{32CDC701-83DD-4840-833A-4032C8892DAB}"/>
    </a:ext>
  </a:extLst>
</a:theme>
</file>

<file path=docProps/app.xml><?xml version="1.0" encoding="utf-8"?>
<Properties xmlns="http://schemas.openxmlformats.org/officeDocument/2006/extended-properties" xmlns:vt="http://schemas.openxmlformats.org/officeDocument/2006/docPropsVTypes">
  <Template>QCM</Template>
  <TotalTime>2918</TotalTime>
  <Words>2077</Words>
  <Application>Microsoft Office PowerPoint</Application>
  <PresentationFormat>Grand écran</PresentationFormat>
  <Paragraphs>282</Paragraphs>
  <Slides>32</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32</vt:i4>
      </vt:variant>
    </vt:vector>
  </HeadingPairs>
  <TitlesOfParts>
    <vt:vector size="38" baseType="lpstr">
      <vt:lpstr>Arial</vt:lpstr>
      <vt:lpstr>Calibri</vt:lpstr>
      <vt:lpstr>Calibri Light</vt:lpstr>
      <vt:lpstr>Courier New</vt:lpstr>
      <vt:lpstr>Wingdings</vt:lpstr>
      <vt:lpstr>Thème Office</vt:lpstr>
      <vt:lpstr>Niveau 3 </vt:lpstr>
      <vt:lpstr>Personnaliser l'environnement</vt:lpstr>
      <vt:lpstr>Personnaliser l'environnement</vt:lpstr>
      <vt:lpstr>Calculer</vt:lpstr>
      <vt:lpstr>Calculer</vt:lpstr>
      <vt:lpstr>Calculer</vt:lpstr>
      <vt:lpstr>Calculer</vt:lpstr>
      <vt:lpstr>Calculer</vt:lpstr>
      <vt:lpstr>Calculer</vt:lpstr>
      <vt:lpstr>Calculer</vt:lpstr>
      <vt:lpstr>Calculer</vt:lpstr>
      <vt:lpstr>Mettre en forme</vt:lpstr>
      <vt:lpstr>Mettre en forme</vt:lpstr>
      <vt:lpstr>Mettre en forme</vt:lpstr>
      <vt:lpstr>Travailler avec plusieurs classeurs / feuilles</vt:lpstr>
      <vt:lpstr>Travailler avec plusieurs classeurs / feuilles</vt:lpstr>
      <vt:lpstr>Travailler avec plusieurs classeurs / feuilles</vt:lpstr>
      <vt:lpstr>Contrôler l'accès</vt:lpstr>
      <vt:lpstr>Contrôler l'accès</vt:lpstr>
      <vt:lpstr>Contrôler l'accès</vt:lpstr>
      <vt:lpstr>Mettre en page et imprimer</vt:lpstr>
      <vt:lpstr>Mettre en page et imprimer</vt:lpstr>
      <vt:lpstr>Mettre en page et imprimer</vt:lpstr>
      <vt:lpstr>Illustrer par un graphique</vt:lpstr>
      <vt:lpstr>Illustrer par un graphique</vt:lpstr>
      <vt:lpstr>Illustrer par un graphique</vt:lpstr>
      <vt:lpstr>Gérer des listes</vt:lpstr>
      <vt:lpstr>Gérer des listes</vt:lpstr>
      <vt:lpstr>Synthétiser par tableau croisé dynamique</vt:lpstr>
      <vt:lpstr>Synthétiser par tableau croisé dynamique</vt:lpstr>
      <vt:lpstr>Synthétiser par tableau croisé dynamique</vt:lpstr>
      <vt:lpstr>Synthétiser par tableau croisé dynamique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Niveau 3</dc:title>
  <dc:creator>Efpremium01</dc:creator>
  <cp:lastModifiedBy>Efpremium01</cp:lastModifiedBy>
  <cp:revision>91</cp:revision>
  <cp:lastPrinted>2016-03-07T14:30:10Z</cp:lastPrinted>
  <dcterms:created xsi:type="dcterms:W3CDTF">2016-03-15T07:58:48Z</dcterms:created>
  <dcterms:modified xsi:type="dcterms:W3CDTF">2016-03-22T17:41:50Z</dcterms:modified>
</cp:coreProperties>
</file>