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1" r:id="rId3"/>
    <p:sldId id="258" r:id="rId4"/>
    <p:sldId id="262" r:id="rId5"/>
    <p:sldId id="263" r:id="rId6"/>
    <p:sldId id="264" r:id="rId7"/>
    <p:sldId id="259" r:id="rId8"/>
    <p:sldId id="265" r:id="rId9"/>
    <p:sldId id="260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9" autoAdjust="0"/>
    <p:restoredTop sz="90455" autoAdjust="0"/>
  </p:normalViewPr>
  <p:slideViewPr>
    <p:cSldViewPr snapToGrid="0">
      <p:cViewPr varScale="1">
        <p:scale>
          <a:sx n="45" d="100"/>
          <a:sy n="45" d="100"/>
        </p:scale>
        <p:origin x="48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39E32-5536-4B54-AFD9-15D351415F14}" type="datetimeFigureOut">
              <a:rPr lang="fr-FR" smtClean="0"/>
              <a:t>09/02/2018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3C438E-C196-4A37-BCED-B158597AD0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6682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Première chose : le démarrage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C438E-C196-4A37-BCED-B158597AD04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9707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Jusqu'à la version 2010, lancer Excel, démarre l'application et ouvre un classeur vierge comportant trois feuilles.</a:t>
            </a:r>
          </a:p>
          <a:p>
            <a:r>
              <a:rPr lang="fr-FR" dirty="0"/>
              <a:t>Le bouton à droite de la feuille 3 ou plus généralement de la dernière feuille, permet d'insérer une nouvelle feuille</a:t>
            </a:r>
            <a:br>
              <a:rPr lang="fr-FR" dirty="0"/>
            </a:br>
            <a:r>
              <a:rPr lang="fr-FR" dirty="0"/>
              <a:t>lancer Excel 2013 ou 2016 affiche une première page, il faut cliquer sur Nouveau Classeur pour arriver à classeur vide.</a:t>
            </a:r>
          </a:p>
          <a:p>
            <a:r>
              <a:rPr lang="fr-FR" dirty="0"/>
              <a:t>Ce dernier ne comporte en standard qu'une feuille et un bouton + sur la droite pour en insérer d'autres.</a:t>
            </a:r>
          </a:p>
          <a:p>
            <a:r>
              <a:rPr lang="fr-FR" dirty="0"/>
              <a:t>Attention, sur certains types d'installations de la version 2016, l'onglet Mise en page devient l'onglet Disposition.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C438E-C196-4A37-BCED-B158597AD04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653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Première chose : le démarrage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C438E-C196-4A37-BCED-B158597AD04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6526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Un onglet Dessin a fait son apparition sur la version 2016</a:t>
            </a:r>
          </a:p>
          <a:p>
            <a:r>
              <a:rPr lang="fr-FR" dirty="0"/>
              <a:t>Le pictogramme de la commande Rechercher et sélectionner passe d'une paire de jumelles à une loupe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C438E-C196-4A37-BCED-B158597AD04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1152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Première chose : le démarrage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C438E-C196-4A37-BCED-B158597AD04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6192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Là où les choses diffèrent le plus, ce sont les graph</a:t>
            </a:r>
          </a:p>
          <a:p>
            <a:r>
              <a:rPr lang="fr-FR" dirty="0"/>
              <a:t>Les boutons en haut à droite du graphique dans les versions 2013 et 2016 remplacent l'onglet Disposition des versions 2007 et 2010. Mais on y retrouve les mêmes éléments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C438E-C196-4A37-BCED-B158597AD04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9640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Première chose : le démarrage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C438E-C196-4A37-BCED-B158597AD04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864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enregistrer et envoyer de 2010 devient Partager et Exporter</a:t>
            </a:r>
          </a:p>
          <a:p>
            <a:r>
              <a:rPr lang="fr-FR" dirty="0"/>
              <a:t>Et plus de commande Quitter sur les versions 2013 et 2016, il faut utiliser le bouton x en haut à droite</a:t>
            </a:r>
          </a:p>
          <a:p>
            <a:r>
              <a:rPr lang="fr-FR" dirty="0"/>
              <a:t>Pour sortir de cet onglet fichier la touche </a:t>
            </a:r>
            <a:r>
              <a:rPr lang="fr-FR" dirty="0" err="1"/>
              <a:t>echap</a:t>
            </a:r>
            <a:r>
              <a:rPr lang="fr-FR" dirty="0"/>
              <a:t>, escape fonctionne sur toutes les versions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C438E-C196-4A37-BCED-B158597AD04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1730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1A606E-0D17-4372-8093-B069E1BF7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813F75A-5BDB-4A9E-AB49-F4F40A0C89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44AEEE-4789-4217-B67D-58A2CFAF0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F62B2-C437-40CA-934B-677B338DA536}" type="datetimeFigureOut">
              <a:rPr lang="fr-FR" smtClean="0"/>
              <a:t>09/02/2018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F4BFA8-3A2F-4CCF-A20E-715BE500F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85E5B7-DD8F-44CE-A65E-7B828A0A2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F3057-9C99-4724-ABC5-B42AE913E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5072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9700A1-8392-4D57-ADC8-5DD07902F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A2232DD-1137-4EF2-BF19-837E145BC8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EA98FA5-14D3-4805-8934-10477797B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F62B2-C437-40CA-934B-677B338DA536}" type="datetimeFigureOut">
              <a:rPr lang="fr-FR" smtClean="0"/>
              <a:t>09/02/2018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435B3C-988F-44F4-9C38-321488E08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F03893-9432-4816-8B4C-4E70B82CF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F3057-9C99-4724-ABC5-B42AE913E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106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85227A1-96B4-4935-9AA4-76CE9275EB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B360EDB-ECC0-47FD-95C4-7451985787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43C09A-5E4F-48DC-BFED-F4AC7E17B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F62B2-C437-40CA-934B-677B338DA536}" type="datetimeFigureOut">
              <a:rPr lang="fr-FR" smtClean="0"/>
              <a:t>09/02/2018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C42575-F63A-4143-83F0-A4DDBDA58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B0B5CC-8B67-4DF0-BD89-B8B87DE50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F3057-9C99-4724-ABC5-B42AE913E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2746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4C5474-4B6B-476F-98FB-8A1173FC1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402DDF-0532-4DB8-A82F-95C40E11B6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E3B6E8-F875-4C81-9A8D-723E2783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F62B2-C437-40CA-934B-677B338DA536}" type="datetimeFigureOut">
              <a:rPr lang="fr-FR" smtClean="0"/>
              <a:t>09/02/2018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5702FE1-F14A-4343-A668-96BA0C03E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EB544E-D0AC-42E3-A09D-65DB39ABA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F3057-9C99-4724-ABC5-B42AE913E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2546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98D44A-A8FB-4873-B266-BBFD3C838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7DD90F1-62A8-43B8-A3F6-9E9C43DB8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C1034E5-B117-4B55-A953-2E38BBD21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F62B2-C437-40CA-934B-677B338DA536}" type="datetimeFigureOut">
              <a:rPr lang="fr-FR" smtClean="0"/>
              <a:t>09/02/2018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0BB2CA-A963-409A-9442-38667E23B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81F7F6-3071-4D2D-8115-152CE8C07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F3057-9C99-4724-ABC5-B42AE913E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2670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0A1C72-50E7-4AC9-9460-FA45C9B48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94BBFB-8C12-4498-BA5F-2DB4E03480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026AB0C-0B76-4AB4-82DC-0125214131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15A2680-8329-4B55-8B98-AE667044B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F62B2-C437-40CA-934B-677B338DA536}" type="datetimeFigureOut">
              <a:rPr lang="fr-FR" smtClean="0"/>
              <a:t>09/02/2018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E91AEC8-4258-42F4-94D4-13C5FD764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759A8ED-D349-4D6F-8955-203206F1D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F3057-9C99-4724-ABC5-B42AE913E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0646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6F1C7A-AC29-42C2-98FA-A7192A113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0B55EA-A4EA-4B00-A7FE-D3E29E65A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F49BD77-9568-46F1-A4E5-44D8C60E4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93F1AAD-79F1-4269-8586-79CFBD490D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90393C7-7850-4F37-AAFC-B4A1F3FB5B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F7A8CA5-6AE9-4260-8170-58912C388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F62B2-C437-40CA-934B-677B338DA536}" type="datetimeFigureOut">
              <a:rPr lang="fr-FR" smtClean="0"/>
              <a:t>09/02/2018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AA4C6B8-CD97-49AE-A20A-CDF47B009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BA8B2BB-B73A-41EA-906F-3176FA11B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F3057-9C99-4724-ABC5-B42AE913E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7577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C308C-3470-46EB-B22B-5EB870B48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7933FE5-0EC1-4220-9957-6729487A8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F62B2-C437-40CA-934B-677B338DA536}" type="datetimeFigureOut">
              <a:rPr lang="fr-FR" smtClean="0"/>
              <a:t>09/02/2018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8B5465E-43E5-47A4-AEE3-876777E42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69545F6-7A07-405D-ABC8-B91384C51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F3057-9C99-4724-ABC5-B42AE913E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6744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E772FF9-502E-4378-B3DA-BB9391988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F62B2-C437-40CA-934B-677B338DA536}" type="datetimeFigureOut">
              <a:rPr lang="fr-FR" smtClean="0"/>
              <a:t>09/02/2018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9DDF238-ACA5-435C-862B-6A07D28A9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4558EA9-B9C3-4BC2-B14D-D809A5C42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F3057-9C99-4724-ABC5-B42AE913E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4684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D955BD-FDF2-4CA7-ACFD-2F615C1FC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8CFFFE-466F-4E69-B087-75444D558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8D7CFFD-41DA-4568-B508-388561D23F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6674F42-6F4C-4B20-A73F-743D382BB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F62B2-C437-40CA-934B-677B338DA536}" type="datetimeFigureOut">
              <a:rPr lang="fr-FR" smtClean="0"/>
              <a:t>09/02/2018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0938898-05A2-462F-ADB7-A751FAC1E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35BB03C-75A0-4B49-B874-182FC64A7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F3057-9C99-4724-ABC5-B42AE913E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697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E8E616-906A-481F-B340-585C412B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596F763-DA89-4124-829F-1E6DEFC2A1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594185F-3925-4C8E-A9CA-F56756FD12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86E0725-A96F-4059-B296-FF31C4585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F62B2-C437-40CA-934B-677B338DA536}" type="datetimeFigureOut">
              <a:rPr lang="fr-FR" smtClean="0"/>
              <a:t>09/02/2018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15BA7E5-F994-49AD-B85A-2D9BC4C07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9D97E6A-2673-4512-AE75-42F93286F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F3057-9C99-4724-ABC5-B42AE913E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0946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C96DB5E-7B81-4474-BFD0-01B295D2B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4CEBB61-C0C2-4F65-898F-4F4EB8F10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A16F0A-B248-42B2-B961-CC71945816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F62B2-C437-40CA-934B-677B338DA536}" type="datetimeFigureOut">
              <a:rPr lang="fr-FR" smtClean="0"/>
              <a:t>09/02/2018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136ED1-21F0-4F05-9616-0FF0FE7E64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DAE2774-7F29-4E4D-87DE-8874BFDAC5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F3057-9C99-4724-ABC5-B42AE913E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5060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video" Target="../media/media3.mp4"/><Relationship Id="rId7" Type="http://schemas.openxmlformats.org/officeDocument/2006/relationships/image" Target="../media/image4.png"/><Relationship Id="rId2" Type="http://schemas.microsoft.com/office/2007/relationships/media" Target="../media/media3.mp4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video" Target="../media/media5.mp4"/><Relationship Id="rId7" Type="http://schemas.openxmlformats.org/officeDocument/2006/relationships/image" Target="../media/image9.png"/><Relationship Id="rId2" Type="http://schemas.microsoft.com/office/2007/relationships/media" Target="../media/media5.mp4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video" Target="../media/media7.mp4"/><Relationship Id="rId7" Type="http://schemas.openxmlformats.org/officeDocument/2006/relationships/image" Target="../media/image14.png"/><Relationship Id="rId2" Type="http://schemas.microsoft.com/office/2007/relationships/media" Target="../media/media7.mp4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video" Target="../media/media9.mp4"/><Relationship Id="rId7" Type="http://schemas.openxmlformats.org/officeDocument/2006/relationships/image" Target="../media/image18.png"/><Relationship Id="rId2" Type="http://schemas.microsoft.com/office/2007/relationships/media" Target="../media/media9.mp4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47A425-07EE-4D8C-8D20-AB9F9D458A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FR" sz="4000" dirty="0"/>
              <a:t>Ce cursus initiation Excel est développé sur la version 2016 d’Excel. </a:t>
            </a:r>
            <a:br>
              <a:rPr lang="fr-FR" sz="4000" dirty="0"/>
            </a:br>
            <a:r>
              <a:rPr lang="fr-FR" sz="4000" dirty="0"/>
              <a:t>Mais il est tout aussi adapté aux versions antérieures : 2010, 2013.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012A6FD-3332-423B-B52D-DDD92C0B01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Je vous résume les quelques différences aux quelles vous aurez à faire dans le cadre de cette formation.</a:t>
            </a:r>
          </a:p>
          <a:p>
            <a:r>
              <a:rPr lang="fr-FR" dirty="0"/>
              <a:t>Vous pourrez bien-sûr revenir à cette séquence en cas de doute au cours de la formation.</a:t>
            </a:r>
            <a:br>
              <a:rPr lang="fr-FR" dirty="0"/>
            </a:br>
            <a:endParaRPr lang="fr-FR" dirty="0"/>
          </a:p>
        </p:txBody>
      </p:sp>
      <p:pic>
        <p:nvPicPr>
          <p:cNvPr id="10" name="Vidéo 9">
            <a:hlinkClick r:id="" action="ppaction://media"/>
            <a:extLst>
              <a:ext uri="{FF2B5EF4-FFF2-40B4-BE49-F238E27FC236}">
                <a16:creationId xmlns:a16="http://schemas.microsoft.com/office/drawing/2014/main" id="{3A8383F4-7AAC-4071-BAA2-8FC8D48045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59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28"/>
    </mc:Choice>
    <mc:Fallback>
      <p:transition spd="slow" advTm="28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AAB5F7-D53E-4C06-BF14-B4FFCC129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démarrage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8786304-298C-428F-8EED-A470F40027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Vidéo 8">
            <a:hlinkClick r:id="" action="ppaction://media"/>
            <a:extLst>
              <a:ext uri="{FF2B5EF4-FFF2-40B4-BE49-F238E27FC236}">
                <a16:creationId xmlns:a16="http://schemas.microsoft.com/office/drawing/2014/main" id="{325C82A6-3E6F-4D9D-96E2-33E61F733B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50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56"/>
    </mc:Choice>
    <mc:Fallback>
      <p:transition spd="slow" advTm="7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5AD5B2D-BD2B-40E4-8BA6-5A55EC73D2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333" y="452344"/>
            <a:ext cx="9733333" cy="59523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23F652-73C3-44C6-A04D-2A4D1271D7E0}"/>
              </a:ext>
            </a:extLst>
          </p:cNvPr>
          <p:cNvSpPr/>
          <p:nvPr/>
        </p:nvSpPr>
        <p:spPr>
          <a:xfrm>
            <a:off x="3283738" y="5920497"/>
            <a:ext cx="414529" cy="32308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45DE2DA-96B3-4862-921E-4B131F61BA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333" y="452344"/>
            <a:ext cx="9733333" cy="59523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0384372-458E-405A-B75C-4981EDF32FD3}"/>
              </a:ext>
            </a:extLst>
          </p:cNvPr>
          <p:cNvSpPr/>
          <p:nvPr/>
        </p:nvSpPr>
        <p:spPr>
          <a:xfrm>
            <a:off x="4448658" y="2413070"/>
            <a:ext cx="2152558" cy="198356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C41314D-9481-4DFC-8F82-06F744DC47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333" y="452344"/>
            <a:ext cx="9752381" cy="59714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66E9623-04AB-4698-87A5-42234EE2571D}"/>
              </a:ext>
            </a:extLst>
          </p:cNvPr>
          <p:cNvSpPr/>
          <p:nvPr/>
        </p:nvSpPr>
        <p:spPr>
          <a:xfrm>
            <a:off x="2958061" y="5901449"/>
            <a:ext cx="414529" cy="32308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Vidéo 10">
            <a:hlinkClick r:id="" action="ppaction://media"/>
            <a:extLst>
              <a:ext uri="{FF2B5EF4-FFF2-40B4-BE49-F238E27FC236}">
                <a16:creationId xmlns:a16="http://schemas.microsoft.com/office/drawing/2014/main" id="{6C020CA0-F6FA-457E-A136-51A9E371217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5003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797"/>
    </mc:Choice>
    <mc:Fallback>
      <p:transition spd="slow" advTm="45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AAB5F7-D53E-4C06-BF14-B4FFCC129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ruban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8786304-298C-428F-8EED-A470F40027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Vidéo 4">
            <a:hlinkClick r:id="" action="ppaction://media"/>
            <a:extLst>
              <a:ext uri="{FF2B5EF4-FFF2-40B4-BE49-F238E27FC236}">
                <a16:creationId xmlns:a16="http://schemas.microsoft.com/office/drawing/2014/main" id="{67FF270B-1168-4037-9E94-42DCED5BF9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86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40"/>
    </mc:Choice>
    <mc:Fallback>
      <p:transition spd="slow" advTm="3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7FA47EE-EF0B-4ADC-B24E-6D1CEE61D2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381" y="1083529"/>
            <a:ext cx="9714286" cy="135238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EE51D6A-38D2-4772-9096-4E5602078C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809" y="4103321"/>
            <a:ext cx="9733333" cy="15047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04CED97-B024-474F-9CC9-BC8FC04E15C1}"/>
              </a:ext>
            </a:extLst>
          </p:cNvPr>
          <p:cNvSpPr/>
          <p:nvPr/>
        </p:nvSpPr>
        <p:spPr>
          <a:xfrm>
            <a:off x="3035808" y="4422646"/>
            <a:ext cx="621792" cy="31699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826124-91A1-48BA-8201-25A88A36E992}"/>
              </a:ext>
            </a:extLst>
          </p:cNvPr>
          <p:cNvSpPr/>
          <p:nvPr/>
        </p:nvSpPr>
        <p:spPr>
          <a:xfrm>
            <a:off x="9759694" y="4930802"/>
            <a:ext cx="414529" cy="32308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C59D208-A77A-4EA8-AA3F-165531492B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53" y="2435354"/>
            <a:ext cx="9780289" cy="169031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A17FF08-7D01-4AE5-91A1-8DEDD9618E03}"/>
              </a:ext>
            </a:extLst>
          </p:cNvPr>
          <p:cNvSpPr txBox="1"/>
          <p:nvPr/>
        </p:nvSpPr>
        <p:spPr>
          <a:xfrm>
            <a:off x="350728" y="139038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2010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8B65FCB-76DD-4060-84CC-C0B728A11A05}"/>
              </a:ext>
            </a:extLst>
          </p:cNvPr>
          <p:cNvSpPr txBox="1"/>
          <p:nvPr/>
        </p:nvSpPr>
        <p:spPr>
          <a:xfrm>
            <a:off x="350728" y="272185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2013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ADCB1A3-3E9E-41DC-B705-A1D8D57906EB}"/>
              </a:ext>
            </a:extLst>
          </p:cNvPr>
          <p:cNvSpPr txBox="1"/>
          <p:nvPr/>
        </p:nvSpPr>
        <p:spPr>
          <a:xfrm>
            <a:off x="350728" y="442264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2016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96D8C9-DBA3-40E0-9B50-588CBB917D20}"/>
              </a:ext>
            </a:extLst>
          </p:cNvPr>
          <p:cNvSpPr/>
          <p:nvPr/>
        </p:nvSpPr>
        <p:spPr>
          <a:xfrm>
            <a:off x="10623663" y="3391422"/>
            <a:ext cx="414529" cy="31431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C946C7-A94F-479F-A93C-14778918F868}"/>
              </a:ext>
            </a:extLst>
          </p:cNvPr>
          <p:cNvSpPr/>
          <p:nvPr/>
        </p:nvSpPr>
        <p:spPr>
          <a:xfrm>
            <a:off x="10180707" y="1630223"/>
            <a:ext cx="772435" cy="64241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Vidéo 13">
            <a:hlinkClick r:id="" action="ppaction://media"/>
            <a:extLst>
              <a:ext uri="{FF2B5EF4-FFF2-40B4-BE49-F238E27FC236}">
                <a16:creationId xmlns:a16="http://schemas.microsoft.com/office/drawing/2014/main" id="{BB7AFACA-FE5A-4FDA-A41A-CF796AFAF1B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1741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142"/>
    </mc:Choice>
    <mc:Fallback>
      <p:transition spd="slow" advTm="57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2" grpId="0"/>
      <p:bldP spid="9" grpId="0"/>
      <p:bldP spid="10" grpId="0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AAB5F7-D53E-4C06-BF14-B4FFCC129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graphiques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8786304-298C-428F-8EED-A470F40027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C'est dans ce contexte que l'on trouve un peu plus de changements.</a:t>
            </a:r>
          </a:p>
        </p:txBody>
      </p:sp>
      <p:pic>
        <p:nvPicPr>
          <p:cNvPr id="4" name="Vidéo 3">
            <a:hlinkClick r:id="" action="ppaction://media"/>
            <a:extLst>
              <a:ext uri="{FF2B5EF4-FFF2-40B4-BE49-F238E27FC236}">
                <a16:creationId xmlns:a16="http://schemas.microsoft.com/office/drawing/2014/main" id="{EBC44A92-C35D-4D79-9B13-57CB6E311A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99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45"/>
    </mc:Choice>
    <mc:Fallback>
      <p:transition spd="slow" advTm="6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84BEA1C-E657-44D2-A193-C41666DFEA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333" y="198690"/>
            <a:ext cx="9733333" cy="404761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DE2647D-FF87-4522-9DEE-08E921F709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43" y="2222499"/>
            <a:ext cx="7885714" cy="439047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8433B21-EFA3-4BA6-8323-6A9FAEAB55A2}"/>
              </a:ext>
            </a:extLst>
          </p:cNvPr>
          <p:cNvSpPr/>
          <p:nvPr/>
        </p:nvSpPr>
        <p:spPr>
          <a:xfrm>
            <a:off x="5289294" y="4208209"/>
            <a:ext cx="414529" cy="32308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CCBE57-76CC-4342-A8B2-2F43136F0028}"/>
              </a:ext>
            </a:extLst>
          </p:cNvPr>
          <p:cNvSpPr/>
          <p:nvPr/>
        </p:nvSpPr>
        <p:spPr>
          <a:xfrm>
            <a:off x="5703823" y="4208208"/>
            <a:ext cx="1941577" cy="206191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DE0934-C9EC-4A99-A0EB-7D8C0AB18620}"/>
              </a:ext>
            </a:extLst>
          </p:cNvPr>
          <p:cNvSpPr/>
          <p:nvPr/>
        </p:nvSpPr>
        <p:spPr>
          <a:xfrm>
            <a:off x="7438135" y="245025"/>
            <a:ext cx="2467865" cy="4534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670401-02BF-4213-BEC3-1EB5B95B9B6A}"/>
              </a:ext>
            </a:extLst>
          </p:cNvPr>
          <p:cNvSpPr/>
          <p:nvPr/>
        </p:nvSpPr>
        <p:spPr>
          <a:xfrm>
            <a:off x="8004457" y="457200"/>
            <a:ext cx="1012543" cy="2413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0CE0FF-A02E-45C4-A2CB-4EA8C2121A9B}"/>
              </a:ext>
            </a:extLst>
          </p:cNvPr>
          <p:cNvSpPr/>
          <p:nvPr/>
        </p:nvSpPr>
        <p:spPr>
          <a:xfrm>
            <a:off x="3511294" y="698500"/>
            <a:ext cx="4286506" cy="8001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Vidéo 14">
            <a:hlinkClick r:id="" action="ppaction://media"/>
            <a:extLst>
              <a:ext uri="{FF2B5EF4-FFF2-40B4-BE49-F238E27FC236}">
                <a16:creationId xmlns:a16="http://schemas.microsoft.com/office/drawing/2014/main" id="{840151E2-93E0-4A4D-88AA-D364A1A8D17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9375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173"/>
    </mc:Choice>
    <mc:Fallback>
      <p:transition spd="slow" advTm="43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AAB5F7-D53E-4C06-BF14-B4FFCC129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L'onglet Fichier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8786304-298C-428F-8EED-A470F40027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Vidéo 3">
            <a:hlinkClick r:id="" action="ppaction://media"/>
            <a:extLst>
              <a:ext uri="{FF2B5EF4-FFF2-40B4-BE49-F238E27FC236}">
                <a16:creationId xmlns:a16="http://schemas.microsoft.com/office/drawing/2014/main" id="{933230C9-4BA2-4EFC-8582-5432E34511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66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6"/>
    </mc:Choice>
    <mc:Fallback>
      <p:transition spd="slow" advTm="1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7988BD0-28D0-4307-9F9E-B2386A4574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714" y="443285"/>
            <a:ext cx="2228571" cy="581904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D5BD0AB-1DAF-4048-A7C7-225B5861E6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156" y="367095"/>
            <a:ext cx="1180952" cy="5971429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CCE998D4-38F1-430D-81D7-38446AAFDAFD}"/>
              </a:ext>
            </a:extLst>
          </p:cNvPr>
          <p:cNvCxnSpPr/>
          <p:nvPr/>
        </p:nvCxnSpPr>
        <p:spPr>
          <a:xfrm>
            <a:off x="3130108" y="1665962"/>
            <a:ext cx="1967985" cy="15782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3F8BA084-C74A-4A8B-87B7-DCBE509A5529}"/>
              </a:ext>
            </a:extLst>
          </p:cNvPr>
          <p:cNvCxnSpPr>
            <a:cxnSpLocks/>
          </p:cNvCxnSpPr>
          <p:nvPr/>
        </p:nvCxnSpPr>
        <p:spPr>
          <a:xfrm flipV="1">
            <a:off x="3130108" y="1240078"/>
            <a:ext cx="1851606" cy="13778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E869884E-4DB4-4E4F-8DBC-ABEDB16F0D43}"/>
              </a:ext>
            </a:extLst>
          </p:cNvPr>
          <p:cNvCxnSpPr>
            <a:cxnSpLocks/>
          </p:cNvCxnSpPr>
          <p:nvPr/>
        </p:nvCxnSpPr>
        <p:spPr>
          <a:xfrm>
            <a:off x="3130108" y="3118981"/>
            <a:ext cx="1851606" cy="4509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D668D6D-94BC-48EE-B49C-006DD6394739}"/>
              </a:ext>
            </a:extLst>
          </p:cNvPr>
          <p:cNvCxnSpPr>
            <a:cxnSpLocks/>
          </p:cNvCxnSpPr>
          <p:nvPr/>
        </p:nvCxnSpPr>
        <p:spPr>
          <a:xfrm>
            <a:off x="3130108" y="1970762"/>
            <a:ext cx="185160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BCB31C4B-560A-4CB5-B4B7-C6DB90EA0BA9}"/>
              </a:ext>
            </a:extLst>
          </p:cNvPr>
          <p:cNvSpPr/>
          <p:nvPr/>
        </p:nvSpPr>
        <p:spPr>
          <a:xfrm>
            <a:off x="4981714" y="3775505"/>
            <a:ext cx="2228571" cy="4534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23D4C34-F678-48BF-BA40-CC1D16C21C59}"/>
              </a:ext>
            </a:extLst>
          </p:cNvPr>
          <p:cNvSpPr/>
          <p:nvPr/>
        </p:nvSpPr>
        <p:spPr>
          <a:xfrm>
            <a:off x="1949156" y="3202262"/>
            <a:ext cx="1180952" cy="4534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69D79E-2C36-4B93-B2B9-2C24D6344D53}"/>
              </a:ext>
            </a:extLst>
          </p:cNvPr>
          <p:cNvSpPr/>
          <p:nvPr/>
        </p:nvSpPr>
        <p:spPr>
          <a:xfrm>
            <a:off x="1949156" y="3601825"/>
            <a:ext cx="1180952" cy="4534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Vidéo 20">
            <a:hlinkClick r:id="" action="ppaction://media"/>
            <a:extLst>
              <a:ext uri="{FF2B5EF4-FFF2-40B4-BE49-F238E27FC236}">
                <a16:creationId xmlns:a16="http://schemas.microsoft.com/office/drawing/2014/main" id="{34586460-3F4B-42FD-BD90-4280B252A41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0540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53"/>
    </mc:Choice>
    <mc:Fallback>
      <p:transition spd="slow" advTm="43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7.6|11.1|4.6|3.9|8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7.3|3|2.6|7.7|18.2|9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3.5|2.4|3|1.4|2.1|4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8|3|1.8|2|7.8|7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4424</TotalTime>
  <Words>257</Words>
  <Application>Microsoft Office PowerPoint</Application>
  <PresentationFormat>Grand écran</PresentationFormat>
  <Paragraphs>34</Paragraphs>
  <Slides>9</Slides>
  <Notes>8</Notes>
  <HiddenSlides>0</HiddenSlides>
  <MMClips>9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Thème Office</vt:lpstr>
      <vt:lpstr>Ce cursus initiation Excel est développé sur la version 2016 d’Excel.  Mais il est tout aussi adapté aux versions antérieures : 2010, 2013.</vt:lpstr>
      <vt:lpstr>Le démarrage</vt:lpstr>
      <vt:lpstr>Présentation PowerPoint</vt:lpstr>
      <vt:lpstr>Le ruban</vt:lpstr>
      <vt:lpstr>Présentation PowerPoint</vt:lpstr>
      <vt:lpstr>Les graphiques</vt:lpstr>
      <vt:lpstr>Présentation PowerPoint</vt:lpstr>
      <vt:lpstr>L'onglet Fichier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Françoise Pervier</dc:creator>
  <cp:lastModifiedBy>Françoise Pervier</cp:lastModifiedBy>
  <cp:revision>18</cp:revision>
  <dcterms:created xsi:type="dcterms:W3CDTF">2018-02-05T11:57:58Z</dcterms:created>
  <dcterms:modified xsi:type="dcterms:W3CDTF">2018-02-09T10:35:46Z</dcterms:modified>
</cp:coreProperties>
</file>