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Pour faire un petit point(une petite pause), une question…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démarrer Excel avec un classeur vide il faut :	3/7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xl_ini_1_0_demarrage_v01xl_ini_1_0_demarrage_v01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8667470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Cliquer sur Nouveau Classeur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xl_ini_1_1_1_acces_rapide_v01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600739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possible d’ajouter des boutons à la barre d’outils accès rapide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14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xl_ini_1_1_2_ruban_onglet_commandes_v01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479178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Le haut de l’écran s’appelle la barre des menus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96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xl_ini_1_1_3_etat_etat_defilement_v01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630817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barre d’état comporte un outil zoom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94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xl_ini_1_1_4_feuille_calcul_v01</a:t>
            </a:r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291594"/>
              </p:ext>
            </p:extLst>
          </p:nvPr>
        </p:nvGraphicFramePr>
        <p:xfrm>
          <a:off x="838200" y="2053981"/>
          <a:ext cx="1051560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impossible d’ajouter des feuilles dans un classeur Excel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36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xl_ini_1_2_selections_v01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20468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touche Ctrl permet de faire une sélection dispersée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35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xl_ini_1_3_pointeur_v01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Démarrage Excel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367422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Lorsque le pointeur de souris a la forme d’une croix blanche, cela permet de sélectionner une ou plusieurs cellules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24391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219</Words>
  <Application>Microsoft Office PowerPoint</Application>
  <PresentationFormat>Grand écran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 2</vt:lpstr>
      <vt:lpstr>Thème Office</vt:lpstr>
      <vt:lpstr>Pour faire un petit point(une petite pause), une question…</vt:lpstr>
      <vt:lpstr>xl_ini_1_0_demarrage_v01xl_ini_1_0_demarrage_v01</vt:lpstr>
      <vt:lpstr>xl_ini_1_1_1_acces_rapide_v01</vt:lpstr>
      <vt:lpstr>xl_ini_1_1_2_ruban_onglet_commandes_v01</vt:lpstr>
      <vt:lpstr>xl_ini_1_1_3_etat_etat_defilement_v01</vt:lpstr>
      <vt:lpstr>xl_ini_1_1_4_feuille_calcul_v01</vt:lpstr>
      <vt:lpstr>xl_ini_1_2_selections_v01</vt:lpstr>
      <vt:lpstr>xl_ini_1_3_pointeur_v01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124</cp:revision>
  <cp:lastPrinted>2016-03-07T14:30:10Z</cp:lastPrinted>
  <dcterms:created xsi:type="dcterms:W3CDTF">2016-03-07T07:34:20Z</dcterms:created>
  <dcterms:modified xsi:type="dcterms:W3CDTF">2018-03-18T18:55:53Z</dcterms:modified>
</cp:coreProperties>
</file>