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Quelques clics pour un petit point sur cette vidéo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xl_ini_2_6_figer_volets_V01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585770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la cellule active est en B3, figer les volets fige les lignes 1 et 2 et la colonne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639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xl_ini_2_7_mettre_en_page_imprimer_v01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903732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On peut modifier les marges en aperçu avant impression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314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xl_ini_2_8_pdf_v01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179652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faut absolument enregistrer sa feuille de calcul en PDF au préalable pour pouvoir l’envoyer par courriel en pièce jointe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38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xl_ini_2_1_0_preambule_essai_saisie_V01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978095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Par défaut, après validation de la saisie, un nombre est aligné à droite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xl_ini_2_1_1_saisir_les_intitules_v01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559402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poignée de recopie incrémentée (croix noire) déplacée vers la droite, transforme janvier en février, mars etc.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14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xl_ini_2_1_2_saisir_numeriques_v01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348948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l’on a saisi des données au mauvais endroit, il est impossible de les déplacer, il faut effacer et re saisir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96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xl_ini_2_2_calculer_des_totaux_v01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051120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l’on clique sur le bouton Somme, Excel cherche des données numériques à gauche ou au-dessus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94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xl_ini_2_3_completer_le_tableau_v01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851718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l’on sélectionne deux valeurs numériques, faire glisser poignée de recopie incrémentée (croix noire) recopie la première valeurs dans les colonnes suivantes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36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xl_ini_2_4_enregistrer_V02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469084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barre de titre (haut de la fenêtre Excel) affiche le nom du classeur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3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xl_ini_2_5_1_mettre_en_forme_v01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6831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combinaison de touches Ctrl + *, lorsque l’on est sur une cellule non vide, permet de sélectionner la plage de données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39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xl_ini_2_5_2_mettre_en_forme_titre_v01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un premier tableau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286387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Dans Excel, il est impossible de fusionner plusieurs cellules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544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2669</TotalTime>
  <Words>433</Words>
  <Application>Microsoft Office PowerPoint</Application>
  <PresentationFormat>Grand écran</PresentationFormat>
  <Paragraphs>78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 2</vt:lpstr>
      <vt:lpstr>Thème Office</vt:lpstr>
      <vt:lpstr>Quelques clics pour un petit point sur cette vidéo</vt:lpstr>
      <vt:lpstr>xl_ini_2_1_0_preambule_essai_saisie_V01</vt:lpstr>
      <vt:lpstr>xl_ini_2_1_1_saisir_les_intitules_v01</vt:lpstr>
      <vt:lpstr>xl_ini_2_1_2_saisir_numeriques_v01</vt:lpstr>
      <vt:lpstr>xl_ini_2_2_calculer_des_totaux_v01</vt:lpstr>
      <vt:lpstr>xl_ini_2_3_completer_le_tableau_v01</vt:lpstr>
      <vt:lpstr>xl_ini_2_4_enregistrer_V02</vt:lpstr>
      <vt:lpstr>xl_ini_2_5_1_mettre_en_forme_v01</vt:lpstr>
      <vt:lpstr>xl_ini_2_5_2_mettre_en_forme_titre_v01</vt:lpstr>
      <vt:lpstr>xl_ini_2_6_figer_volets_V01</vt:lpstr>
      <vt:lpstr>xl_ini_2_7_mettre_en_page_imprimer_v01</vt:lpstr>
      <vt:lpstr>xl_ini_2_8_pdf_v01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138</cp:revision>
  <cp:lastPrinted>2016-03-07T14:30:10Z</cp:lastPrinted>
  <dcterms:created xsi:type="dcterms:W3CDTF">2016-03-07T07:34:20Z</dcterms:created>
  <dcterms:modified xsi:type="dcterms:W3CDTF">2018-03-19T11:09:29Z</dcterms:modified>
</cp:coreProperties>
</file>