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1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65938" cy="95408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fpremium01" initials="E" lastIdx="26" clrIdx="0">
    <p:extLst>
      <p:ext uri="{19B8F6BF-5375-455C-9EA6-DF929625EA0E}">
        <p15:presenceInfo xmlns:p15="http://schemas.microsoft.com/office/powerpoint/2012/main" userId="Efpremium01" providerId="None"/>
      </p:ext>
    </p:extLst>
  </p:cmAuthor>
  <p:cmAuthor id="2" name="Françoise Pervier" initials="FP" lastIdx="9" clrIdx="1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2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6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181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64128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85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  <p:sp>
        <p:nvSpPr>
          <p:cNvPr id="19" name="Espace réservé du texte 15"/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0" name="Titre 1"/>
          <p:cNvSpPr>
            <a:spLocks noGrp="1"/>
          </p:cNvSpPr>
          <p:nvPr>
            <p:ph type="title"/>
          </p:nvPr>
        </p:nvSpPr>
        <p:spPr>
          <a:xfrm>
            <a:off x="3189248" y="130955"/>
            <a:ext cx="8164551" cy="67193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22" name="ZoneTexte 21"/>
          <p:cNvSpPr txBox="1"/>
          <p:nvPr userDrawn="1"/>
        </p:nvSpPr>
        <p:spPr>
          <a:xfrm>
            <a:off x="838200" y="165380"/>
            <a:ext cx="207226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2800" dirty="0">
                <a:latin typeface="+mj-lt"/>
              </a:rPr>
              <a:t>Thématique</a:t>
            </a:r>
          </a:p>
        </p:txBody>
      </p:sp>
      <p:sp>
        <p:nvSpPr>
          <p:cNvPr id="23" name="Espace réservé du texte 15"/>
          <p:cNvSpPr>
            <a:spLocks noGrp="1"/>
          </p:cNvSpPr>
          <p:nvPr>
            <p:ph type="body" sz="quarter" idx="13"/>
          </p:nvPr>
        </p:nvSpPr>
        <p:spPr>
          <a:xfrm>
            <a:off x="936625" y="797002"/>
            <a:ext cx="623888" cy="385763"/>
          </a:xfrm>
          <a:ln>
            <a:noFill/>
          </a:ln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4" name="Espace réservé du texte 15"/>
          <p:cNvSpPr>
            <a:spLocks noGrp="1"/>
          </p:cNvSpPr>
          <p:nvPr>
            <p:ph type="body" sz="quarter" idx="14"/>
          </p:nvPr>
        </p:nvSpPr>
        <p:spPr>
          <a:xfrm>
            <a:off x="1560513" y="794588"/>
            <a:ext cx="9793285" cy="385763"/>
          </a:xfrm>
        </p:spPr>
        <p:txBody>
          <a:bodyPr anchor="ctr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25" name="ZoneTexte 24"/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r>
              <a:rPr lang="fr-FR" sz="1200" dirty="0"/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4133715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94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6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029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413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78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264767"/>
            <a:ext cx="10515600" cy="671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A35DB-508C-4AF7-BD84-75D769740F61}" type="datetimeFigureOut">
              <a:rPr lang="fr-FR" smtClean="0"/>
              <a:t>19/03/2018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0C764-B954-442A-BD67-ACE7CE6B56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18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D770D-9286-4589-8604-5D2A2F5A9B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Quelques clics pour un petit point sur cette vidéo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7A6D76-528A-4018-9A71-B61516A105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4767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xl_ini_3_6_2_graph_secteur_etiquettes_v01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6745505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Dans un graphique circulaire, il est possible d’afficher le pourcentage que chaque part représente par rapport au 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148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xl_ini_3_6_6_mettre_donnees_en_valeur_v01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916499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Dans un graphique circulaire, il est possible d’afficher de </a:t>
                      </a:r>
                      <a:r>
                        <a:rPr lang="fr-FR" dirty="0" err="1"/>
                        <a:t>désolidaser</a:t>
                      </a:r>
                      <a:r>
                        <a:rPr lang="fr-FR" dirty="0"/>
                        <a:t> une des « parts 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751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xl_ini_3_7_imprimer_graphique_v01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678868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En standard, Excel propose d’imprimer le graphique en orientation portrait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63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xl_ini_3_1_ouvrir_classeur_V01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8812633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commande Fichier / Ouvrir affiche les classeurs récemment utilisés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13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xl_ini_3_2_select_donnees_inser_graphique_v01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4094624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Une fois un graphique créé, si les données du tableau source changent, il faut recréer un nouveau graphique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92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xl_ini_3_3_modifier_type_graphique_v01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875900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La fenêtre Modifier le type de graphique ne propose qu’un seul onglet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0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xl_ini_3_4_1_ajouter_donnees_abcisses_v01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8998295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possible d’ajouter des étiquettes d’abscisse à un graphique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1014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xl_ini_3_4_2_ajouter_table_de_donnees_v01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381681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Une table de données peut « afficher » la légende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087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xl_ini_3_4_3_ajouter_etiquettes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856973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possible d’afficher les valeurs illustrées sur ou au-dessus du graphique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357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xl_ini_3_4_5_modifier_element_mettre_graph_en_forme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828233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Il est impossible de modifier la couleur d’un seul élément du graphique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758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xl_ini_3_6_1_inserer_graph_secteur_v01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Illustrer par un graphique</a:t>
            </a:r>
          </a:p>
        </p:txBody>
      </p:sp>
      <p:graphicFrame>
        <p:nvGraphicFramePr>
          <p:cNvPr id="10" name="Espace réservé du contenu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3571"/>
              </p:ext>
            </p:extLst>
          </p:nvPr>
        </p:nvGraphicFramePr>
        <p:xfrm>
          <a:off x="1005840" y="2053981"/>
          <a:ext cx="10347960" cy="13439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8160">
                  <a:extLst>
                    <a:ext uri="{9D8B030D-6E8A-4147-A177-3AD203B41FA5}">
                      <a16:colId xmlns:a16="http://schemas.microsoft.com/office/drawing/2014/main" val="948705960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4126465393"/>
                    </a:ext>
                  </a:extLst>
                </a:gridCol>
                <a:gridCol w="1156252">
                  <a:extLst>
                    <a:ext uri="{9D8B030D-6E8A-4147-A177-3AD203B41FA5}">
                      <a16:colId xmlns:a16="http://schemas.microsoft.com/office/drawing/2014/main" val="1098619957"/>
                    </a:ext>
                  </a:extLst>
                </a:gridCol>
              </a:tblGrid>
              <a:tr h="574934"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Vrai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Faux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9368934"/>
                  </a:ext>
                </a:extLst>
              </a:tr>
              <a:tr h="769037">
                <a:tc>
                  <a:txBody>
                    <a:bodyPr/>
                    <a:lstStyle/>
                    <a:p>
                      <a:r>
                        <a:rPr lang="fr-FR" dirty="0"/>
                        <a:t>On peut modifier l’emplacement d’un graphique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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ym typeface="Wingdings 2" panose="05020102010507070707" pitchFamily="18" charset="2"/>
                        </a:rPr>
                        <a:t>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2999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82856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2800</TotalTime>
  <Words>374</Words>
  <Application>Microsoft Office PowerPoint</Application>
  <PresentationFormat>Grand écran</PresentationFormat>
  <Paragraphs>78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 2</vt:lpstr>
      <vt:lpstr>Thème Office</vt:lpstr>
      <vt:lpstr>Quelques clics pour un petit point sur cette vidéo</vt:lpstr>
      <vt:lpstr>xl_ini_3_1_ouvrir_classeur_V01</vt:lpstr>
      <vt:lpstr>xl_ini_3_2_select_donnees_inser_graphique_v01</vt:lpstr>
      <vt:lpstr>xl_ini_3_3_modifier_type_graphique_v01</vt:lpstr>
      <vt:lpstr>xl_ini_3_4_1_ajouter_donnees_abcisses_v01</vt:lpstr>
      <vt:lpstr>xl_ini_3_4_2_ajouter_table_de_donnees_v01</vt:lpstr>
      <vt:lpstr>xl_ini_3_4_3_ajouter_etiquettes</vt:lpstr>
      <vt:lpstr>xl_ini_3_4_5_modifier_element_mettre_graph_en_forme</vt:lpstr>
      <vt:lpstr>xl_ini_3_6_1_inserer_graph_secteur_v01</vt:lpstr>
      <vt:lpstr>xl_ini_3_6_2_graph_secteur_etiquettes_v01</vt:lpstr>
      <vt:lpstr>xl_ini_3_6_6_mettre_donnees_en_valeur_v01</vt:lpstr>
      <vt:lpstr>xl_ini_3_7_imprimer_graphique_v01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Niveau 1</dc:title>
  <dc:creator>Efpremium01</dc:creator>
  <cp:lastModifiedBy>Françoise Pervier</cp:lastModifiedBy>
  <cp:revision>147</cp:revision>
  <cp:lastPrinted>2016-03-07T14:30:10Z</cp:lastPrinted>
  <dcterms:created xsi:type="dcterms:W3CDTF">2016-03-07T07:34:20Z</dcterms:created>
  <dcterms:modified xsi:type="dcterms:W3CDTF">2018-03-19T14:00:06Z</dcterms:modified>
</cp:coreProperties>
</file>