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1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9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D770D-9286-4589-8604-5D2A2F5A9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Quelques clics pour pouvoir passer à la suite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7A6D76-528A-4018-9A71-B61516A105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767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xl_ini_4_4_relier_les_feuilles_v01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2462130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Une formule qui fait référence à une autre feuille affiche, dans la barre de formule, le nom de la feuille (par exemple Novembre!)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FAA79563-D51A-4E86-BFC6-A8BE832C0706}"/>
              </a:ext>
            </a:extLst>
          </p:cNvPr>
          <p:cNvSpPr txBox="1">
            <a:spLocks/>
          </p:cNvSpPr>
          <p:nvPr/>
        </p:nvSpPr>
        <p:spPr>
          <a:xfrm>
            <a:off x="1358495" y="1468596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941053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xl_ini_4_5_gerer_mise_en_page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5663149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Lorsque l’on a plusieurs feuilles dans un classeur, il est indispensable de gérer les en-têtes feuille par feuille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FAA79563-D51A-4E86-BFC6-A8BE832C0706}"/>
              </a:ext>
            </a:extLst>
          </p:cNvPr>
          <p:cNvSpPr txBox="1">
            <a:spLocks/>
          </p:cNvSpPr>
          <p:nvPr/>
        </p:nvSpPr>
        <p:spPr>
          <a:xfrm>
            <a:off x="1358495" y="1468596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213281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 fontScale="90000"/>
          </a:bodyPr>
          <a:lstStyle/>
          <a:p>
            <a:r>
              <a:rPr lang="fr-FR" dirty="0"/>
              <a:t>xl_ini_4_0_presentation_exemple_v01</a:t>
            </a:r>
            <a:br>
              <a:rPr lang="fr-FR" dirty="0"/>
            </a:br>
            <a:r>
              <a:rPr lang="fr-FR" dirty="0"/>
              <a:t>J’ai posé des questions cons avant mais celle-là, j’hésite, enfin je n’ai ni pire ni mieux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439383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Dans cette thématique nous allons travailler avec plusieurs feuilles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223413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xl_ini_4_1_nombre_de_feuilles_v01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881542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poignée de recopie incrémentée (croix noire) permet de renommer les feuilles rapidement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FAA79563-D51A-4E86-BFC6-A8BE832C0706}"/>
              </a:ext>
            </a:extLst>
          </p:cNvPr>
          <p:cNvSpPr txBox="1">
            <a:spLocks/>
          </p:cNvSpPr>
          <p:nvPr/>
        </p:nvSpPr>
        <p:spPr>
          <a:xfrm>
            <a:off x="1358495" y="1468596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236775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xl_ini_4_2_travailler_avec_plusieurs_feuilles_v01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6321735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Pour sélectionner toutes les feuilles, il suffit d’un clic droit et de choisir sélectionner toutes les feuilles dans le menu contextuel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FAA79563-D51A-4E86-BFC6-A8BE832C0706}"/>
              </a:ext>
            </a:extLst>
          </p:cNvPr>
          <p:cNvSpPr txBox="1">
            <a:spLocks/>
          </p:cNvSpPr>
          <p:nvPr/>
        </p:nvSpPr>
        <p:spPr>
          <a:xfrm>
            <a:off x="1358495" y="1468596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80952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xl_ini_4_3_1_saisir_intitules_v01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5393801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Quand toutes les feuilles sont sélectionnées, cliquer sur une ou plusieurs feuilles du groupe de travail, désactive la sélection de toutes les feuilles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FAA79563-D51A-4E86-BFC6-A8BE832C0706}"/>
              </a:ext>
            </a:extLst>
          </p:cNvPr>
          <p:cNvSpPr txBox="1">
            <a:spLocks/>
          </p:cNvSpPr>
          <p:nvPr/>
        </p:nvSpPr>
        <p:spPr>
          <a:xfrm>
            <a:off x="1358495" y="1468596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2141445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it-IT" dirty="0"/>
              <a:t>xl_ini_4_3_2_calculer_v01</a:t>
            </a:r>
            <a:endParaRPr lang="fr-FR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1827438"/>
              </p:ext>
            </p:extLst>
          </p:nvPr>
        </p:nvGraphicFramePr>
        <p:xfrm>
          <a:off x="1005840" y="2053981"/>
          <a:ext cx="10347960" cy="14893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formule de calcul qui permet de calculer le nouveau solde tenant compte du débit et du crédit, en cellule F2 (cellule résultante) sera :</a:t>
                      </a:r>
                    </a:p>
                    <a:p>
                      <a:r>
                        <a:rPr lang="fr-FR" dirty="0"/>
                        <a:t>=F2-D3+E3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FAA79563-D51A-4E86-BFC6-A8BE832C0706}"/>
              </a:ext>
            </a:extLst>
          </p:cNvPr>
          <p:cNvSpPr txBox="1">
            <a:spLocks/>
          </p:cNvSpPr>
          <p:nvPr/>
        </p:nvSpPr>
        <p:spPr>
          <a:xfrm>
            <a:off x="1358495" y="1468596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3136212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it-IT" dirty="0"/>
              <a:t>xl_ini_4_3_3_recopier_v01</a:t>
            </a:r>
            <a:endParaRPr lang="fr-FR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602974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Peut importe le nombre de lignes sur lesquelles on recopie la formule, il est toujours possible, sans conséquence de prolonger la recopie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FAA79563-D51A-4E86-BFC6-A8BE832C0706}"/>
              </a:ext>
            </a:extLst>
          </p:cNvPr>
          <p:cNvSpPr txBox="1">
            <a:spLocks/>
          </p:cNvSpPr>
          <p:nvPr/>
        </p:nvSpPr>
        <p:spPr>
          <a:xfrm>
            <a:off x="1358495" y="1468596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1666005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xl_ini_4_3_4_mettre_en_forme_v01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703999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existe un format qui pet de mettre automatiquement les nombres négatifs en rouge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FAA79563-D51A-4E86-BFC6-A8BE832C0706}"/>
              </a:ext>
            </a:extLst>
          </p:cNvPr>
          <p:cNvSpPr txBox="1">
            <a:spLocks/>
          </p:cNvSpPr>
          <p:nvPr/>
        </p:nvSpPr>
        <p:spPr>
          <a:xfrm>
            <a:off x="1358495" y="1468596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3469612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xl_ini_4_3_5_nettoyer_v01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702777"/>
              </p:ext>
            </p:extLst>
          </p:nvPr>
        </p:nvGraphicFramePr>
        <p:xfrm>
          <a:off x="1005840" y="2053981"/>
          <a:ext cx="10347960" cy="14893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Lorsque toutes les feuilles sont sélectionnées, que l’on sélectionne un groupe de cellules et que l’on appuie sur la touche Suppr (Del) toutes les feuilles sont « nettoyées 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4" name="Espace réservé du texte 11">
            <a:extLst>
              <a:ext uri="{FF2B5EF4-FFF2-40B4-BE49-F238E27FC236}">
                <a16:creationId xmlns:a16="http://schemas.microsoft.com/office/drawing/2014/main" id="{FAA79563-D51A-4E86-BFC6-A8BE832C0706}"/>
              </a:ext>
            </a:extLst>
          </p:cNvPr>
          <p:cNvSpPr txBox="1">
            <a:spLocks/>
          </p:cNvSpPr>
          <p:nvPr/>
        </p:nvSpPr>
        <p:spPr>
          <a:xfrm>
            <a:off x="1358495" y="1468596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Gérer plusieurs feuilles</a:t>
            </a:r>
          </a:p>
        </p:txBody>
      </p:sp>
    </p:spTree>
    <p:extLst>
      <p:ext uri="{BB962C8B-B14F-4D97-AF65-F5344CB8AC3E}">
        <p14:creationId xmlns:p14="http://schemas.microsoft.com/office/powerpoint/2010/main" val="1912087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2877</TotalTime>
  <Words>411</Words>
  <Application>Microsoft Office PowerPoint</Application>
  <PresentationFormat>Grand écran</PresentationFormat>
  <Paragraphs>72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 2</vt:lpstr>
      <vt:lpstr>Thème Office</vt:lpstr>
      <vt:lpstr>Quelques clics pour pouvoir passer à la suite</vt:lpstr>
      <vt:lpstr>xl_ini_4_0_presentation_exemple_v01 J’ai posé des questions cons avant mais celle-là, j’hésite, enfin je n’ai ni pire ni mieux</vt:lpstr>
      <vt:lpstr>xl_ini_4_1_nombre_de_feuilles_v01</vt:lpstr>
      <vt:lpstr>xl_ini_4_2_travailler_avec_plusieurs_feuilles_v01</vt:lpstr>
      <vt:lpstr>xl_ini_4_3_1_saisir_intitules_v01</vt:lpstr>
      <vt:lpstr>xl_ini_4_3_2_calculer_v01</vt:lpstr>
      <vt:lpstr>xl_ini_4_3_3_recopier_v01</vt:lpstr>
      <vt:lpstr>xl_ini_4_3_4_mettre_en_forme_v01</vt:lpstr>
      <vt:lpstr>xl_ini_4_3_5_nettoyer_v01</vt:lpstr>
      <vt:lpstr>xl_ini_4_4_relier_les_feuilles_v01</vt:lpstr>
      <vt:lpstr>xl_ini_4_5_gerer_mise_en_page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158</cp:revision>
  <cp:lastPrinted>2016-03-07T14:30:10Z</cp:lastPrinted>
  <dcterms:created xsi:type="dcterms:W3CDTF">2016-03-07T07:34:20Z</dcterms:created>
  <dcterms:modified xsi:type="dcterms:W3CDTF">2018-03-19T14:37:59Z</dcterms:modified>
</cp:coreProperties>
</file>