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  <p:sldId id="269" r:id="rId7"/>
    <p:sldId id="270" r:id="rId8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 avoir droit à la suite, quelques clics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xl_ini_5_1_fonction_moyenne_v01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12309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touche Ctrl permet de faire une sélection dispersée (cellules non contigües)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Explorer les bases des calculs avec Excel</a:t>
            </a:r>
          </a:p>
        </p:txBody>
      </p:sp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xl_ini_5_2_pourcentage_variation_v01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631515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Excel ne sait pas afficher des pourcentages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Explorer les bases des calculs avec Excel</a:t>
            </a:r>
          </a:p>
        </p:txBody>
      </p:sp>
    </p:spTree>
    <p:extLst>
      <p:ext uri="{BB962C8B-B14F-4D97-AF65-F5344CB8AC3E}">
        <p14:creationId xmlns:p14="http://schemas.microsoft.com/office/powerpoint/2010/main" val="3749350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xl_ini_5_3_pourcentage_total_v01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72612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faut parfois figer les coordonnées d’une cellule pour qu’elle soit </a:t>
                      </a:r>
                      <a:r>
                        <a:rPr lang="fr-FR" dirty="0" err="1"/>
                        <a:t>recopiable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Explorer les bases des calculs avec Excel</a:t>
            </a:r>
          </a:p>
        </p:txBody>
      </p:sp>
    </p:spTree>
    <p:extLst>
      <p:ext uri="{BB962C8B-B14F-4D97-AF65-F5344CB8AC3E}">
        <p14:creationId xmlns:p14="http://schemas.microsoft.com/office/powerpoint/2010/main" val="395357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xl_ini_5_4_recopier_mise_en_forme_v01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360236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Excel propose une commande qui permet de recopier la mise enforme sans le contenu (valeurs et formules)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Explorer les bases des calculs avec Excel</a:t>
            </a:r>
          </a:p>
        </p:txBody>
      </p:sp>
    </p:spTree>
    <p:extLst>
      <p:ext uri="{BB962C8B-B14F-4D97-AF65-F5344CB8AC3E}">
        <p14:creationId xmlns:p14="http://schemas.microsoft.com/office/powerpoint/2010/main" val="3239037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xl_ini_5_5_mise_en_forme_conditionnelle_v01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718598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Excel permet d’afficher des flèches de différentes couleurs en fonction de la valeur de la cellule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Explorer les bases des calculs avec Excel</a:t>
            </a:r>
          </a:p>
        </p:txBody>
      </p:sp>
    </p:spTree>
    <p:extLst>
      <p:ext uri="{BB962C8B-B14F-4D97-AF65-F5344CB8AC3E}">
        <p14:creationId xmlns:p14="http://schemas.microsoft.com/office/powerpoint/2010/main" val="2011616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/>
              <a:t>xl_ini_5_6_fonction_si_v01</a:t>
            </a:r>
            <a:endParaRPr 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112545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fonction Vrai permet de calculer le contenu de cellules soumises à condition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Explorer les bases des calculs avec Excel</a:t>
            </a:r>
          </a:p>
        </p:txBody>
      </p:sp>
    </p:spTree>
    <p:extLst>
      <p:ext uri="{BB962C8B-B14F-4D97-AF65-F5344CB8AC3E}">
        <p14:creationId xmlns:p14="http://schemas.microsoft.com/office/powerpoint/2010/main" val="12023197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2915</TotalTime>
  <Words>230</Words>
  <Application>Microsoft Office PowerPoint</Application>
  <PresentationFormat>Grand écran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 2</vt:lpstr>
      <vt:lpstr>Thème Office</vt:lpstr>
      <vt:lpstr>Pour avoir droit à la suite, quelques clics</vt:lpstr>
      <vt:lpstr>xl_ini_5_1_fonction_moyenne_v01</vt:lpstr>
      <vt:lpstr>xl_ini_5_2_pourcentage_variation_v01</vt:lpstr>
      <vt:lpstr>xl_ini_5_3_pourcentage_total_v01</vt:lpstr>
      <vt:lpstr>xl_ini_5_4_recopier_mise_en_forme_v01</vt:lpstr>
      <vt:lpstr>xl_ini_5_5_mise_en_forme_conditionnelle_v01</vt:lpstr>
      <vt:lpstr>xl_ini_5_6_fonction_si_v01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164</cp:revision>
  <cp:lastPrinted>2016-03-07T14:30:10Z</cp:lastPrinted>
  <dcterms:created xsi:type="dcterms:W3CDTF">2016-03-07T07:34:20Z</dcterms:created>
  <dcterms:modified xsi:type="dcterms:W3CDTF">2018-03-19T15:16:31Z</dcterms:modified>
</cp:coreProperties>
</file>