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avoir droit à la suite, quelques clics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fr-FR" dirty="0"/>
              <a:t>xl_ini_6_1_liste_recommandations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4510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possible des saisir des informations relatives à un enregistrement sur plusieurs lignes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Découvrir les bases de la gestion de liste</a:t>
            </a:r>
          </a:p>
        </p:txBody>
      </p:sp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it-IT" dirty="0"/>
              <a:t>xl_ini_6_2_trier_v01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677910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Ila fonctionnalité Trier est accessible à partir de l’onglet Accueil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Découvrir les bases de la gestion de liste</a:t>
            </a:r>
          </a:p>
        </p:txBody>
      </p:sp>
    </p:spTree>
    <p:extLst>
      <p:ext uri="{BB962C8B-B14F-4D97-AF65-F5344CB8AC3E}">
        <p14:creationId xmlns:p14="http://schemas.microsoft.com/office/powerpoint/2010/main" val="237880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it-IT" dirty="0"/>
              <a:t>xl_ini_6_3_1_filtre_simple_v01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54938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l’on filtre, Excel supprime les lignes qui ne correspondent pas au critère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Découvrir les bases de la gestion de liste</a:t>
            </a:r>
          </a:p>
        </p:txBody>
      </p:sp>
    </p:spTree>
    <p:extLst>
      <p:ext uri="{BB962C8B-B14F-4D97-AF65-F5344CB8AC3E}">
        <p14:creationId xmlns:p14="http://schemas.microsoft.com/office/powerpoint/2010/main" val="2863335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7" y="812999"/>
            <a:ext cx="8164551" cy="671938"/>
          </a:xfrm>
        </p:spPr>
        <p:txBody>
          <a:bodyPr>
            <a:normAutofit/>
          </a:bodyPr>
          <a:lstStyle/>
          <a:p>
            <a:r>
              <a:rPr lang="it-IT" dirty="0"/>
              <a:t>xl_ini_6_3_2_filtre_personnalise_v01</a:t>
            </a:r>
            <a:endParaRPr lang="fr-FR" dirty="0"/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446447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Un filtre personnalisé propose deux comparaisons reliées par Et ou </a:t>
                      </a:r>
                      <a:r>
                        <a:rPr lang="fr-FR" dirty="0" err="1"/>
                        <a:t>OU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716A37A5-2258-4917-A368-F35794C1A10E}"/>
              </a:ext>
            </a:extLst>
          </p:cNvPr>
          <p:cNvSpPr txBox="1">
            <a:spLocks/>
          </p:cNvSpPr>
          <p:nvPr/>
        </p:nvSpPr>
        <p:spPr>
          <a:xfrm>
            <a:off x="1082049" y="1668218"/>
            <a:ext cx="9793285" cy="3857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Découvrir les bases de la gestion de liste</a:t>
            </a:r>
          </a:p>
        </p:txBody>
      </p:sp>
    </p:spTree>
    <p:extLst>
      <p:ext uri="{BB962C8B-B14F-4D97-AF65-F5344CB8AC3E}">
        <p14:creationId xmlns:p14="http://schemas.microsoft.com/office/powerpoint/2010/main" val="308868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150</Words>
  <Application>Microsoft Office PowerPoint</Application>
  <PresentationFormat>Grand écran</PresentationFormat>
  <Paragraphs>29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 2</vt:lpstr>
      <vt:lpstr>Thème Office</vt:lpstr>
      <vt:lpstr>Pour avoir droit à la suite, quelques clics</vt:lpstr>
      <vt:lpstr>xl_ini_6_1_liste_recommandations</vt:lpstr>
      <vt:lpstr>xl_ini_6_2_trier_v01</vt:lpstr>
      <vt:lpstr>xl_ini_6_3_1_filtre_simple_v01</vt:lpstr>
      <vt:lpstr>xl_ini_6_3_2_filtre_personnalise_v01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168</cp:revision>
  <cp:lastPrinted>2016-03-07T14:30:10Z</cp:lastPrinted>
  <dcterms:created xsi:type="dcterms:W3CDTF">2016-03-07T07:34:20Z</dcterms:created>
  <dcterms:modified xsi:type="dcterms:W3CDTF">2018-03-19T15:31:58Z</dcterms:modified>
</cp:coreProperties>
</file>