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5_2_1_filtres_automatiques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Lorsqu’une colonne est filtrée elle affiche </a:t>
            </a:r>
            <a:r>
              <a:rPr lang="fr-FR"/>
              <a:t>une flèche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21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5_2_1_filtres_automatiques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56</cp:revision>
  <dcterms:created xsi:type="dcterms:W3CDTF">2020-03-28T15:18:55Z</dcterms:created>
  <dcterms:modified xsi:type="dcterms:W3CDTF">2020-11-16T14:03:24Z</dcterms:modified>
</cp:coreProperties>
</file>