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5_2_2_filtres_pers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Dans la liste  Filtre, sur une colonne numérique, Excel affiche tri du petit au lus grand  ou du plus grand au plus petit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38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5_2_2_filtres_pers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59</cp:revision>
  <dcterms:created xsi:type="dcterms:W3CDTF">2020-03-28T15:18:55Z</dcterms:created>
  <dcterms:modified xsi:type="dcterms:W3CDTF">2020-11-16T15:18:11Z</dcterms:modified>
</cp:coreProperties>
</file>