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5_3_1_presentation_preparation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L’argument Critères des fonctions base de données utilise les mêmes contraintes que la zone de critères des </a:t>
            </a:r>
            <a:r>
              <a:rPr lang="fr-FR"/>
              <a:t>filtres avancés. </a:t>
            </a:r>
            <a:r>
              <a:rPr lang="fr-FR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33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5_3_1_presentation_preparation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64</cp:revision>
  <dcterms:created xsi:type="dcterms:W3CDTF">2020-03-28T15:18:55Z</dcterms:created>
  <dcterms:modified xsi:type="dcterms:W3CDTF">2020-11-17T12:36:41Z</dcterms:modified>
</cp:coreProperties>
</file>