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5_4_1_ </a:t>
            </a:r>
            <a:r>
              <a:rPr lang="fr-FR" dirty="0" err="1"/>
              <a:t>crea_tableau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Pour créer un tableau dans Excel, il faut aller sur l’onglet Insertion / commande Tableau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5_4_1_ crea_tableau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69</cp:revision>
  <dcterms:created xsi:type="dcterms:W3CDTF">2020-03-28T15:18:55Z</dcterms:created>
  <dcterms:modified xsi:type="dcterms:W3CDTF">2020-11-17T13:31:14Z</dcterms:modified>
</cp:coreProperties>
</file>