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6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6_1_3_remplissage_auto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Le remplissage automatique permet de convertir de majuscules en minuscules </a:t>
            </a:r>
            <a:r>
              <a:rPr lang="fr-FR"/>
              <a:t>et réciproquement 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2249</TotalTime>
  <Words>25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6_1_3_remplissage_auto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82</cp:revision>
  <dcterms:created xsi:type="dcterms:W3CDTF">2020-03-28T15:18:55Z</dcterms:created>
  <dcterms:modified xsi:type="dcterms:W3CDTF">2020-11-17T16:28:42Z</dcterms:modified>
</cp:coreProperties>
</file>