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6_3_2_date_sans_separateur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fonction DATE demande le jour puis le mois et enfin l’année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27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6_3_2_date_sans_separateur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87</cp:revision>
  <dcterms:created xsi:type="dcterms:W3CDTF">2020-03-28T15:18:55Z</dcterms:created>
  <dcterms:modified xsi:type="dcterms:W3CDTF">2020-11-17T17:07:29Z</dcterms:modified>
</cp:coreProperties>
</file>