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97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18/11/2020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7_4_modifier_affichage_grouper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08720"/>
          </a:xfrm>
        </p:spPr>
        <p:txBody>
          <a:bodyPr/>
          <a:lstStyle/>
          <a:p>
            <a:r>
              <a:rPr lang="fr-FR" dirty="0"/>
              <a:t>Pour grouper des lignes dans un tableau croisé, il faut absolument qu’elles se suivent :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2385</TotalTime>
  <Words>30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7_4_modifier_affichage_grouper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101</cp:revision>
  <dcterms:created xsi:type="dcterms:W3CDTF">2020-03-28T15:18:55Z</dcterms:created>
  <dcterms:modified xsi:type="dcterms:W3CDTF">2020-11-18T09:07:12Z</dcterms:modified>
</cp:coreProperties>
</file>