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55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10/04/2020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10/04/2020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</a:t>
            </a:r>
            <a:r>
              <a:rPr lang="fr-FR"/>
              <a:t>: xl_perf_3_4_enrichir_graph</a:t>
            </a:r>
            <a:endParaRPr lang="fr-FR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08720"/>
          </a:xfrm>
        </p:spPr>
        <p:txBody>
          <a:bodyPr/>
          <a:lstStyle/>
          <a:p>
            <a:r>
              <a:rPr lang="fr-FR" dirty="0"/>
              <a:t>Il est impossible de modifier la couleur d’un élément d’une série :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28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xl_perf_3_4_enrichir_graph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55</cp:revision>
  <dcterms:created xsi:type="dcterms:W3CDTF">2020-03-28T15:18:55Z</dcterms:created>
  <dcterms:modified xsi:type="dcterms:W3CDTF">2020-04-10T16:28:50Z</dcterms:modified>
</cp:coreProperties>
</file>