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06" d="100"/>
          <a:sy n="106" d="100"/>
        </p:scale>
        <p:origin x="708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10/04/2020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10/04/2020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: xl_perf_3_5_sparkline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6"/>
            <a:ext cx="9694861" cy="308720"/>
          </a:xfrm>
        </p:spPr>
        <p:txBody>
          <a:bodyPr/>
          <a:lstStyle/>
          <a:p>
            <a:r>
              <a:rPr lang="fr-FR" dirty="0"/>
              <a:t>Un graphique </a:t>
            </a:r>
            <a:r>
              <a:rPr lang="fr-FR" dirty="0" err="1"/>
              <a:t>Sparkline</a:t>
            </a:r>
            <a:r>
              <a:rPr lang="fr-FR" dirty="0"/>
              <a:t> s’insère dans des cellules :</a:t>
            </a:r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22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xl_perf_3_5_sparkline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58</cp:revision>
  <dcterms:created xsi:type="dcterms:W3CDTF">2020-03-28T15:18:55Z</dcterms:created>
  <dcterms:modified xsi:type="dcterms:W3CDTF">2020-04-10T17:36:26Z</dcterms:modified>
</cp:coreProperties>
</file>