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rançoise Pervier" initials="FP" lastIdx="6" clrIdx="0">
    <p:extLst>
      <p:ext uri="{19B8F6BF-5375-455C-9EA6-DF929625EA0E}">
        <p15:presenceInfo xmlns:p15="http://schemas.microsoft.com/office/powerpoint/2012/main" userId="f087c270f4d039b6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86" d="100"/>
          <a:sy n="86" d="100"/>
        </p:scale>
        <p:origin x="654" y="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522D7DA-ADE3-4FEC-A75E-4B35D5CFD4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AA0401E-E36B-4D59-8110-BACEE9029A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16314C1-5304-4382-8C3A-E9F2BC66A9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B96127A-BB82-40B9-9D9A-CF208317FAF8}" type="datetimeFigureOut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05/11/2020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3DF098F-96F3-44B7-BB4A-674C8383A7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89F03C9-D089-4C9A-BF9A-310B446DD6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72B3F0D-2B84-44C5-A1EE-64807A9FCE04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Espace réservé du texte 15">
            <a:extLst>
              <a:ext uri="{FF2B5EF4-FFF2-40B4-BE49-F238E27FC236}">
                <a16:creationId xmlns:a16="http://schemas.microsoft.com/office/drawing/2014/main" id="{C36AA320-E8EB-4ADF-90A3-D3002BC9FEF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658937" y="1424285"/>
            <a:ext cx="9694861" cy="385763"/>
          </a:xfrm>
          <a:ln>
            <a:solidFill>
              <a:schemeClr val="tx1"/>
            </a:solidFill>
          </a:ln>
        </p:spPr>
        <p:txBody>
          <a:bodyPr anchor="b">
            <a:noAutofit/>
          </a:bodyPr>
          <a:lstStyle>
            <a:lvl1pPr marL="0" indent="0">
              <a:buNone/>
              <a:tabLst>
                <a:tab pos="8967788" algn="l"/>
              </a:tabLst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62D51E41-0181-42C3-B422-E29365228C17}"/>
              </a:ext>
            </a:extLst>
          </p:cNvPr>
          <p:cNvSpPr txBox="1"/>
          <p:nvPr userDrawn="1"/>
        </p:nvSpPr>
        <p:spPr>
          <a:xfrm>
            <a:off x="2118731" y="1212551"/>
            <a:ext cx="1338147" cy="216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tIns="1800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Libellé question</a:t>
            </a:r>
          </a:p>
        </p:txBody>
      </p:sp>
    </p:spTree>
    <p:extLst>
      <p:ext uri="{BB962C8B-B14F-4D97-AF65-F5344CB8AC3E}">
        <p14:creationId xmlns:p14="http://schemas.microsoft.com/office/powerpoint/2010/main" val="15914100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46DE0B5D-74C9-4E2E-A86C-741ACD51B0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9548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9CA2093-D6E2-48B8-9701-C2FF5048A9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C17F48D-7403-4F9E-AA13-6317CAA628E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96127A-BB82-40B9-9D9A-CF208317FAF8}" type="datetimeFigureOut">
              <a:rPr lang="fr-FR" smtClean="0"/>
              <a:t>05/11/2020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63CAB72-8434-47B3-905C-6F069120B0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58A4416-4819-4843-A18C-EB6293FA18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2B3F0D-2B84-44C5-A1EE-64807A9FCE0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928693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>
            <a:extLst>
              <a:ext uri="{FF2B5EF4-FFF2-40B4-BE49-F238E27FC236}">
                <a16:creationId xmlns:a16="http://schemas.microsoft.com/office/drawing/2014/main" id="{34D9958E-4576-4429-B45D-B8CB77220E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Vrai faux : </a:t>
            </a:r>
            <a:r>
              <a:rPr lang="en-US" dirty="0"/>
              <a:t>xl_perf_4_4_1_</a:t>
            </a:r>
            <a:r>
              <a:rPr lang="fr-FR" dirty="0"/>
              <a:t> Présentation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05C2296B-76D8-4D04-8622-A3841B8470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19326" y="2190939"/>
            <a:ext cx="3295462" cy="3116892"/>
          </a:xfrm>
        </p:spPr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fr-FR" u="sng" dirty="0"/>
              <a:t>Vrai</a:t>
            </a:r>
            <a:br>
              <a:rPr lang="fr-FR" dirty="0"/>
            </a:br>
            <a:br>
              <a:rPr lang="fr-FR" dirty="0"/>
            </a:br>
            <a:endParaRPr lang="fr-FR" dirty="0"/>
          </a:p>
          <a:p>
            <a:pPr>
              <a:buFont typeface="Wingdings" panose="05000000000000000000" pitchFamily="2" charset="2"/>
              <a:buChar char="q"/>
            </a:pPr>
            <a:r>
              <a:rPr lang="fr-FR" dirty="0"/>
              <a:t>Faux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71EE0E5E-C089-465C-ABF5-820E22575B5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658937" y="1424286"/>
            <a:ext cx="9694861" cy="308720"/>
          </a:xfrm>
        </p:spPr>
        <p:txBody>
          <a:bodyPr/>
          <a:lstStyle/>
          <a:p>
            <a:r>
              <a:rPr lang="fr-FR" dirty="0"/>
              <a:t>Les fonctions de regroupement conditionnelles permettant de combiner plusieurs conditions ont </a:t>
            </a:r>
            <a:r>
              <a:rPr lang="fr-FR"/>
              <a:t>une extension .ENS :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3580232"/>
      </p:ext>
    </p:extLst>
  </p:cSld>
  <p:clrMapOvr>
    <a:masterClrMapping/>
  </p:clrMapOvr>
</p:sld>
</file>

<file path=ppt/theme/theme1.xml><?xml version="1.0" encoding="utf-8"?>
<a:theme xmlns:a="http://schemas.openxmlformats.org/drawingml/2006/main" name="1_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498</TotalTime>
  <Words>30</Words>
  <Application>Microsoft Office PowerPoint</Application>
  <PresentationFormat>Grand écran</PresentationFormat>
  <Paragraphs>4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Wingdings</vt:lpstr>
      <vt:lpstr>1_Thème Office</vt:lpstr>
      <vt:lpstr>Vrai faux : xl_perf_4_4_1_ Présentation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Vrai faux xl_perf_1_1_saisir_mettre_en_forme</dc:title>
  <dc:creator>Françoise Pervier</dc:creator>
  <cp:lastModifiedBy>Françoise Pervier</cp:lastModifiedBy>
  <cp:revision>77</cp:revision>
  <dcterms:created xsi:type="dcterms:W3CDTF">2020-03-28T15:18:55Z</dcterms:created>
  <dcterms:modified xsi:type="dcterms:W3CDTF">2020-11-05T11:27:24Z</dcterms:modified>
</cp:coreProperties>
</file>