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16/11/2020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</a:t>
            </a:r>
            <a:r>
              <a:rPr lang="fr-FR"/>
              <a:t>: 6_1_2_</a:t>
            </a:r>
            <a:r>
              <a:rPr lang="fr-FR" dirty="0"/>
              <a:t>delimite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Lors de la deuxième étape de la commande Convertir, Excel, par défaut, propose Tabulation 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2153</TotalTime>
  <Words>28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6_1_2_delimite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77</cp:revision>
  <dcterms:created xsi:type="dcterms:W3CDTF">2020-03-28T15:18:55Z</dcterms:created>
  <dcterms:modified xsi:type="dcterms:W3CDTF">2020-11-17T14:52:21Z</dcterms:modified>
</cp:coreProperties>
</file>