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6_3_2_csv_texte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 d’un fichier / ouvrir Excel propose par défaut des fichiers txt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25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6_3_2_csv_texte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89</cp:revision>
  <dcterms:created xsi:type="dcterms:W3CDTF">2020-03-28T15:18:55Z</dcterms:created>
  <dcterms:modified xsi:type="dcterms:W3CDTF">2020-11-17T17:14:09Z</dcterms:modified>
</cp:coreProperties>
</file>