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6_5_cellules_vides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C’est à partir de l’onglet Accueil que l’on peut sélectionner un ensemble de cellules vides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2331</TotalTime>
  <Words>28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6_5_cellules_vides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92</cp:revision>
  <dcterms:created xsi:type="dcterms:W3CDTF">2020-03-28T15:18:55Z</dcterms:created>
  <dcterms:modified xsi:type="dcterms:W3CDTF">2020-11-17T17:50:27Z</dcterms:modified>
</cp:coreProperties>
</file>