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7_2_creation_tcd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Un double-clic sur une valeur d’un tableau croisé dynamique permet de mettre cette valeur à jour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2343</TotalTime>
  <Words>29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7_2_creation_tcd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95</cp:revision>
  <dcterms:created xsi:type="dcterms:W3CDTF">2020-03-28T15:18:55Z</dcterms:created>
  <dcterms:modified xsi:type="dcterms:W3CDTF">2020-11-18T08:24:36Z</dcterms:modified>
</cp:coreProperties>
</file>