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18/11/2020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</a:t>
            </a:r>
            <a:r>
              <a:rPr lang="fr-FR"/>
              <a:t>: 7_3</a:t>
            </a:r>
            <a:r>
              <a:rPr lang="fr-FR" dirty="0"/>
              <a:t>_modifier_calcul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Il est possible de modifier les calculs par défaut proposés par le tableau croisé dynamique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2370</TotalTime>
  <Words>28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7_3_modifier_calcul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99</cp:revision>
  <dcterms:created xsi:type="dcterms:W3CDTF">2020-03-28T15:18:55Z</dcterms:created>
  <dcterms:modified xsi:type="dcterms:W3CDTF">2020-11-18T08:51:46Z</dcterms:modified>
</cp:coreProperties>
</file>