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9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7_5_tcd_cube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Il est impossible d’insérer deux fois le même champ dans la zone de dépôt Valeurs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2405</TotalTime>
  <Words>28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7_5_tcd_cube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103</cp:revision>
  <dcterms:created xsi:type="dcterms:W3CDTF">2020-03-28T15:18:55Z</dcterms:created>
  <dcterms:modified xsi:type="dcterms:W3CDTF">2020-11-18T09:26:51Z</dcterms:modified>
</cp:coreProperties>
</file>