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9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7_7_champ_calcule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Il est possible de supprimer un champ calculé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2447</TotalTime>
  <Words>21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7_7_champ_calcule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108</cp:revision>
  <dcterms:created xsi:type="dcterms:W3CDTF">2020-03-28T15:18:55Z</dcterms:created>
  <dcterms:modified xsi:type="dcterms:W3CDTF">2020-11-18T10:08:23Z</dcterms:modified>
</cp:coreProperties>
</file>