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7_8_graphique_tcd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Un graphique croisé dynamique s’insère sur une nouvelle feuille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2460</TotalTime>
  <Words>22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7_8_graphique_tcd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110</cp:revision>
  <dcterms:created xsi:type="dcterms:W3CDTF">2020-03-28T15:18:55Z</dcterms:created>
  <dcterms:modified xsi:type="dcterms:W3CDTF">2020-11-18T10:21:46Z</dcterms:modified>
</cp:coreProperties>
</file>