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59" r:id="rId8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9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12:19.647" idx="1">
    <p:pos x="10" y="10"/>
    <p:text>Attention : quelques mauvais positionnements :
- tout en haut, la barre d'outils accès rapide
- ensuite, en dssous, le ruban
- au milieu de l'écran, la feuille de calcul
- tout en bas, la barre d'état
- en bas à droite et surr le côté droit, les barres de défilement.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15:55.496" idx="2">
    <p:pos x="10" y="10"/>
    <p:text>Seulement deux affirmations sont vraies :
- ajouter des boutons à l'aide du bouton liste à droite de la barre d'outils
- faire un clic droit sur une commander et choisir ajouter à la barre d'outils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17:55.706" idx="3">
    <p:pos x="10" y="10"/>
    <p:text>la seule chose que ne sait pas faire la barre d'état c'est de convertir de majuscules en minuscules ou réciproquement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18:56.314" idx="4">
    <p:pos x="10" y="10"/>
    <p:text>C'était la croix blanche. Il faut faire très attention à la forme du pointeur. 
une forme différente, implique une action différente.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20:20.105" idx="5">
    <p:pos x="10" y="10"/>
    <p:text>C'était le touche Ctrl ou AltGr. la majuscule sélectionne une plage et la touche Alt n'a aucun effet dans ce contexte.</p:text>
    <p:extLst>
      <p:ext uri="{C676402C-5697-4E1C-873F-D02D1690AC5C}">
        <p15:threadingInfo xmlns:p15="http://schemas.microsoft.com/office/powerpoint/2012/main" timeZoneBias="-60"/>
      </p:ext>
    </p:extLst>
  </p:cm>
  <p:cm authorId="2" dt="2017-03-20T16:24:00.011" idx="6">
    <p:pos x="10" y="146"/>
    <p:text>Merde ! je n'avais pas vu !!! AltGr fonctionne aussi !!!</p:text>
    <p:extLst>
      <p:ext uri="{C676402C-5697-4E1C-873F-D02D1690AC5C}">
        <p15:threadingInfo xmlns:p15="http://schemas.microsoft.com/office/powerpoint/2012/main" timeZoneBias="-60">
          <p15:parentCm authorId="2" idx="5"/>
        </p15:threadingInfo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24:33.317" idx="7">
    <p:pos x="1979" y="2363"/>
    <p:text>Il y a un bouton, à la croisée des numéros de lignes et de colonnes qui permet de tout sélectionner.
N'essayez pas d'aller de la première à la dernière, vous y passeriez des heures !!!!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7-03-20T16:25:56.221" idx="8">
    <p:pos x="10" y="10"/>
    <p:text>Il va falloir réviser ses clics !
Essayez sur un classeur vide.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20/03/2017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omments" Target="../comments/commen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comments" Target="../comments/comment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6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7.xml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Poser les étiquettes sur la partie correspondante de le fenêtre Excel	1/7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2205831"/>
            <a:ext cx="9525000" cy="3590925"/>
          </a:xfr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différentes parties de l’écran de démarrage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994853" y="6337115"/>
            <a:ext cx="204979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d’outil accès rapide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796606" y="6337115"/>
            <a:ext cx="99043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Ruban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091905" y="6337115"/>
            <a:ext cx="172843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Feuille de calcul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125208" y="6337115"/>
            <a:ext cx="256477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de défilement (ascenseur)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170751" y="6337115"/>
            <a:ext cx="132099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d’état</a:t>
            </a:r>
          </a:p>
        </p:txBody>
      </p:sp>
    </p:spTree>
    <p:extLst>
      <p:ext uri="{BB962C8B-B14F-4D97-AF65-F5344CB8AC3E}">
        <p14:creationId xmlns:p14="http://schemas.microsoft.com/office/powerpoint/2010/main" val="321803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79167E-6 2.22222E-6 L -0.52552 -0.6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76" y="-3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0.48933 -0.4747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66" y="-2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25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22222E-6 L -0.00156 -0.2615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-13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5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0.13776 -0.1564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88" y="-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25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0.17526 -0.2532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63" y="-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25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2.22222E-6 L 0.16055 -0.1282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21" y="-6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8" grpId="1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ajouter un bouton à la barre d'outils accès rapide, il est possible de :	2/7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La barre d'outil accès rapide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581057"/>
              </p:ext>
            </p:extLst>
          </p:nvPr>
        </p:nvGraphicFramePr>
        <p:xfrm>
          <a:off x="838200" y="2053981"/>
          <a:ext cx="10515600" cy="36510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Choisir une commande par un clic à partir du bouton liste à droite de cette barre d'outils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Faire glisser un bouton du ruban vers la barre d'outils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258887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Aller sur l'onglet Insertion et cliquer sur Commande, choisir la commande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6322578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Faire un clic droit sur une commande et choisir "Ajouter à la barre d'outils accès rapide"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4632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35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barre d'état  :	3/7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La barre d'état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4362353"/>
              </p:ext>
            </p:extLst>
          </p:nvPr>
        </p:nvGraphicFramePr>
        <p:xfrm>
          <a:off x="838200" y="2053981"/>
          <a:ext cx="10515600" cy="36510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Permet</a:t>
                      </a:r>
                      <a:r>
                        <a:rPr lang="fr-FR" baseline="0" dirty="0"/>
                        <a:t> de z</a:t>
                      </a:r>
                      <a:r>
                        <a:rPr lang="fr-FR" dirty="0"/>
                        <a:t>oomer sur la feuille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Peut</a:t>
                      </a:r>
                      <a:r>
                        <a:rPr lang="fr-FR" baseline="0" dirty="0"/>
                        <a:t> être enrichie par un clic droit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258887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Permet de convertir de majuscules</a:t>
                      </a:r>
                      <a:r>
                        <a:rPr lang="fr-FR" baseline="0" dirty="0"/>
                        <a:t> en minuscules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6322578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Affiche des informations</a:t>
                      </a:r>
                      <a:r>
                        <a:rPr lang="fr-FR" baseline="0" dirty="0"/>
                        <a:t> d'aide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4632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138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sélectionner une cellule, il faut que le pointeur de souris ait la forme :	4/7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673099" y="2053982"/>
            <a:ext cx="1417417" cy="387108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   </a:t>
            </a:r>
            <a:r>
              <a:rPr lang="fr-FR" dirty="0">
                <a:sym typeface="Wingdings" panose="05000000000000000000" pitchFamily="2" charset="2"/>
              </a:rPr>
              <a:t></a:t>
            </a: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</a:t>
            </a: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569" y="2488982"/>
            <a:ext cx="5790476" cy="251428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516" y="3856912"/>
            <a:ext cx="360000" cy="3600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516" y="2992947"/>
            <a:ext cx="360000" cy="36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516" y="2053982"/>
            <a:ext cx="360000" cy="435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516" y="4720878"/>
            <a:ext cx="360000" cy="492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4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890333" cy="560730"/>
          </a:xfrm>
        </p:spPr>
        <p:txBody>
          <a:bodyPr/>
          <a:lstStyle/>
          <a:p>
            <a:r>
              <a:rPr lang="fr-FR" dirty="0"/>
              <a:t>Pour sélectionner des cellules ou plages de cellules dispersées, en même temps que le clic de souris il faut maintenir quelle touche enfoncée :	5/7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673099" y="2053982"/>
            <a:ext cx="1417417" cy="387108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   </a:t>
            </a:r>
            <a:r>
              <a:rPr lang="fr-FR" dirty="0">
                <a:sym typeface="Wingdings" panose="05000000000000000000" pitchFamily="2" charset="2"/>
              </a:rPr>
              <a:t></a:t>
            </a: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ym typeface="Wingdings" panose="05000000000000000000" pitchFamily="2" charset="2"/>
              </a:rPr>
              <a:t>    </a:t>
            </a: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</a:t>
            </a: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47" y="2599769"/>
            <a:ext cx="5790476" cy="251428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516" y="2071558"/>
            <a:ext cx="543725" cy="504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516" y="3836412"/>
            <a:ext cx="504000" cy="504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516" y="2953985"/>
            <a:ext cx="810783" cy="50400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516" y="4718838"/>
            <a:ext cx="641454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635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890333" cy="419698"/>
          </a:xfrm>
        </p:spPr>
        <p:txBody>
          <a:bodyPr/>
          <a:lstStyle/>
          <a:p>
            <a:r>
              <a:rPr lang="fr-FR" dirty="0"/>
              <a:t>Pour sélectionner la totalité de la feuille, il faut :	6/7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sélections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36625" y="2053982"/>
            <a:ext cx="9153891" cy="3871085"/>
          </a:xfrm>
        </p:spPr>
        <p:txBody>
          <a:bodyPr>
            <a:normAutofit/>
          </a:bodyPr>
          <a:lstStyle/>
          <a:p>
            <a:pPr defTabSz="895350">
              <a:buFont typeface="Wingdings" panose="05000000000000000000" pitchFamily="2" charset="2"/>
              <a:buChar char="q"/>
              <a:tabLst>
                <a:tab pos="2425700" algn="l"/>
              </a:tabLst>
            </a:pPr>
            <a:r>
              <a:rPr lang="fr-FR" dirty="0"/>
              <a:t> Faire 	+ clic dans les numéros de colonne</a:t>
            </a: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  <a:tabLst>
                <a:tab pos="2425700" algn="l"/>
              </a:tabLst>
            </a:pPr>
            <a:r>
              <a:rPr lang="fr-FR" dirty="0"/>
              <a:t> Faire 	+ clic dans la feuille</a:t>
            </a: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 </a:t>
            </a:r>
            <a:r>
              <a:rPr lang="fr-FR" u="sng" dirty="0"/>
              <a:t>Cliquer sur </a:t>
            </a: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 Faire glisser la souris de la première à la dernière cellule</a:t>
            </a: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396" y="2940353"/>
            <a:ext cx="543725" cy="504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7868" y="2051568"/>
            <a:ext cx="810783" cy="504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899" y="3836412"/>
            <a:ext cx="525000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792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6" descr="C:\Users\PSFLOR~1\AppData\Local\Temp\SNAGHTMLc6a3aee.PN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0849" y="2990742"/>
            <a:ext cx="152381" cy="21904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097097"/>
            <a:ext cx="5181600" cy="4351338"/>
          </a:xfrm>
        </p:spPr>
        <p:txBody>
          <a:bodyPr>
            <a:normAutofit/>
          </a:bodyPr>
          <a:lstStyle/>
          <a:p>
            <a:r>
              <a:rPr lang="fr-FR" sz="2000"/>
              <a:t>Sélectionner une ligne</a:t>
            </a:r>
            <a:br>
              <a:rPr lang="fr-FR" sz="2000"/>
            </a:br>
            <a:endParaRPr lang="fr-FR" sz="2000"/>
          </a:p>
          <a:p>
            <a:r>
              <a:rPr lang="fr-FR" sz="2000"/>
              <a:t>Modifier le contenu d’une cellule</a:t>
            </a:r>
            <a:br>
              <a:rPr lang="fr-FR" sz="2000"/>
            </a:br>
            <a:endParaRPr lang="fr-FR" sz="2000"/>
          </a:p>
          <a:p>
            <a:r>
              <a:rPr lang="fr-FR" sz="2000"/>
              <a:t>Sélectionner une cellule/ une plage de cellules</a:t>
            </a:r>
            <a:br>
              <a:rPr lang="fr-FR" sz="2000"/>
            </a:br>
            <a:endParaRPr lang="fr-FR" sz="2000"/>
          </a:p>
          <a:p>
            <a:r>
              <a:rPr lang="fr-FR" sz="2000"/>
              <a:t>Recopier (copie, recopie incrémentée) le contenu d’une cellule</a:t>
            </a:r>
            <a:br>
              <a:rPr lang="fr-FR" sz="2000"/>
            </a:br>
            <a:endParaRPr lang="fr-FR" sz="2000"/>
          </a:p>
          <a:p>
            <a:r>
              <a:rPr lang="fr-FR" sz="2000"/>
              <a:t>Activer une commande</a:t>
            </a:r>
            <a:br>
              <a:rPr lang="fr-FR" sz="2000"/>
            </a:br>
            <a:endParaRPr lang="fr-FR" sz="2000"/>
          </a:p>
          <a:p>
            <a:r>
              <a:rPr lang="fr-FR" sz="2000"/>
              <a:t>Sélectionner une colonne</a:t>
            </a:r>
            <a:endParaRPr lang="fr-FR" sz="2000" dirty="0"/>
          </a:p>
        </p:txBody>
      </p:sp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À quelle action correspondent les formes du pointeur de souris ci-dessous ?	7/7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 pointeur de souris</a:t>
            </a:r>
          </a:p>
        </p:txBody>
      </p:sp>
      <p:pic>
        <p:nvPicPr>
          <p:cNvPr id="1026" name="Picture 2" descr="C:\Users\EFPREM~1\AppData\Local\Temp\SNAGHTMLf69ab2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02" y="227140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EFPREM~1\AppData\Local\Temp\SNAGHTMLf6a92e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02" y="375424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2" descr="C:\Users\PSFLOR~1\AppData\Local\Temp\SNAGHTMLc6e699c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172" y="4522345"/>
            <a:ext cx="258058" cy="2818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</p:pic>
      <p:pic>
        <p:nvPicPr>
          <p:cNvPr id="10" name="Picture 20" descr="C:\Users\PSFLOR~1\AppData\Local\Temp\SNAGHTMLc6db29d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1183" y="5267509"/>
            <a:ext cx="209209" cy="2808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</p:pic>
      <p:pic>
        <p:nvPicPr>
          <p:cNvPr id="11" name="Image 10" descr="C:\Users\PSFLOR~1\AppData\Local\Temp\SNAGHTML5402b0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249" y="6011612"/>
            <a:ext cx="219075" cy="25908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Connecteur droit avec flèche 6"/>
          <p:cNvCxnSpPr>
            <a:stCxn id="1026" idx="3"/>
          </p:cNvCxnSpPr>
          <p:nvPr/>
        </p:nvCxnSpPr>
        <p:spPr>
          <a:xfrm>
            <a:off x="2606602" y="2423808"/>
            <a:ext cx="3668887" cy="1150471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2590707" y="3097662"/>
            <a:ext cx="3684782" cy="1454067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1028" idx="3"/>
          </p:cNvCxnSpPr>
          <p:nvPr/>
        </p:nvCxnSpPr>
        <p:spPr>
          <a:xfrm>
            <a:off x="2606602" y="3906644"/>
            <a:ext cx="3651134" cy="1545950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9" idx="3"/>
          </p:cNvCxnSpPr>
          <p:nvPr/>
        </p:nvCxnSpPr>
        <p:spPr>
          <a:xfrm flipV="1">
            <a:off x="2583230" y="2251021"/>
            <a:ext cx="3636876" cy="2412256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10" idx="3"/>
          </p:cNvCxnSpPr>
          <p:nvPr/>
        </p:nvCxnSpPr>
        <p:spPr>
          <a:xfrm>
            <a:off x="2530392" y="5407909"/>
            <a:ext cx="3697191" cy="753433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11" idx="3"/>
          </p:cNvCxnSpPr>
          <p:nvPr/>
        </p:nvCxnSpPr>
        <p:spPr>
          <a:xfrm flipV="1">
            <a:off x="2535324" y="2902919"/>
            <a:ext cx="3692259" cy="3238233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9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1644</TotalTime>
  <Words>270</Words>
  <Application>Microsoft Office PowerPoint</Application>
  <PresentationFormat>Widescreen</PresentationFormat>
  <Paragraphs>79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Wingdings 2</vt:lpstr>
      <vt:lpstr>Thème Office</vt:lpstr>
      <vt:lpstr>Prendre ses repères</vt:lpstr>
      <vt:lpstr>Prendre ses repères</vt:lpstr>
      <vt:lpstr>Prendre ses repères</vt:lpstr>
      <vt:lpstr>Prendre ses repères</vt:lpstr>
      <vt:lpstr>Prendre ses repères</vt:lpstr>
      <vt:lpstr>Prendre ses repères</vt:lpstr>
      <vt:lpstr>Prendre ses repères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116</cp:revision>
  <cp:lastPrinted>2016-03-07T14:30:10Z</cp:lastPrinted>
  <dcterms:created xsi:type="dcterms:W3CDTF">2016-03-07T07:34:20Z</dcterms:created>
  <dcterms:modified xsi:type="dcterms:W3CDTF">2017-03-20T15:26:58Z</dcterms:modified>
</cp:coreProperties>
</file>