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comments/comment3.xml" ContentType="application/vnd.openxmlformats-officedocument.presentationml.comments+xml"/>
  <Override PartName="/ppt/comments/comment4.xml" ContentType="application/vnd.openxmlformats-officedocument.presentationml.comments+xml"/>
  <Override PartName="/ppt/comments/comment5.xml" ContentType="application/vnd.openxmlformats-officedocument.presentationml.comments+xml"/>
  <Override PartName="/ppt/comments/comment6.xml" ContentType="application/vnd.openxmlformats-officedocument.presentationml.comments+xml"/>
  <Override PartName="/ppt/comments/comment7.xml" ContentType="application/vnd.openxmlformats-officedocument.presentationml.comments+xml"/>
  <Override PartName="/ppt/comments/comment8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84" r:id="rId3"/>
    <p:sldId id="285" r:id="rId4"/>
    <p:sldId id="278" r:id="rId5"/>
    <p:sldId id="279" r:id="rId6"/>
    <p:sldId id="281" r:id="rId7"/>
    <p:sldId id="282" r:id="rId8"/>
    <p:sldId id="286" r:id="rId9"/>
  </p:sldIdLst>
  <p:sldSz cx="12192000" cy="6858000"/>
  <p:notesSz cx="6865938" cy="954087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fpremium01" initials="E" lastIdx="43" clrIdx="0">
    <p:extLst>
      <p:ext uri="{19B8F6BF-5375-455C-9EA6-DF929625EA0E}">
        <p15:presenceInfo xmlns:p15="http://schemas.microsoft.com/office/powerpoint/2012/main" userId="Efpremium01" providerId="None"/>
      </p:ext>
    </p:extLst>
  </p:cmAuthor>
  <p:cmAuthor id="2" name="Françoise Pervier" initials="FP" lastIdx="15" clrIdx="1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5387" autoAdjust="0"/>
  </p:normalViewPr>
  <p:slideViewPr>
    <p:cSldViewPr snapToGrid="0">
      <p:cViewPr varScale="1">
        <p:scale>
          <a:sx n="81" d="100"/>
          <a:sy n="81" d="100"/>
        </p:scale>
        <p:origin x="114" y="210"/>
      </p:cViewPr>
      <p:guideLst/>
    </p:cSldViewPr>
  </p:slideViewPr>
  <p:outlineViewPr>
    <p:cViewPr>
      <p:scale>
        <a:sx n="33" d="100"/>
        <a:sy n="33" d="100"/>
      </p:scale>
      <p:origin x="0" y="-127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1T07:09:18.198" idx="1">
    <p:pos x="10" y="10"/>
    <p:text>une seule bonne réponse suffit à mon bonheur, ce n'est peut-être pas la peine de faire un vrai/faux.</p:text>
    <p:extLst>
      <p:ext uri="{C676402C-5697-4E1C-873F-D02D1690AC5C}">
        <p15:threadingInfo xmlns:p15="http://schemas.microsoft.com/office/powerpoint/2012/main" timeZoneBias="-60"/>
      </p:ext>
    </p:extLst>
  </p:cm>
  <p:cm authorId="2" dt="2017-03-21T07:10:09.276" idx="2">
    <p:pos x="146" y="146"/>
    <p:text>réponse 3 : Le clic droit permet de faire beaucoup de choses mais hélas pas de graphique.</p:text>
    <p:extLst>
      <p:ext uri="{C676402C-5697-4E1C-873F-D02D1690AC5C}">
        <p15:threadingInfo xmlns:p15="http://schemas.microsoft.com/office/powerpoint/2012/main" timeZoneBias="-60"/>
      </p:ext>
    </p:extLst>
  </p:cm>
  <p:cm authorId="2" dt="2017-03-21T07:10:59.953" idx="3">
    <p:pos x="282" y="282"/>
    <p:text>réponse 4 : il faut bien insérer un graphique mais ce n'est pas sur l'onglet accueil que cela se passe mais sur l'onglet Insérer/insertion.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1T07:12:58.455" idx="4">
    <p:pos x="10" y="10"/>
    <p:text>bon là, si quelqu'un se trompe, c'est vraiment une quiche.  ou il est aveugle! c'est vrai ça, nous n'avons pas prévu la version braille</p:text>
    <p:extLst>
      <p:ext uri="{C676402C-5697-4E1C-873F-D02D1690AC5C}">
        <p15:threadingInfo xmlns:p15="http://schemas.microsoft.com/office/powerpoint/2012/main" timeZoneBias="-60"/>
      </p:ext>
    </p:extLst>
  </p:cm>
  <p:cm authorId="2" dt="2017-03-21T07:14:44.722" idx="5">
    <p:pos x="146" y="146"/>
    <p:text>Eh non, regardez bien le ruban.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1T07:16:27.481" idx="6">
    <p:pos x="1990" y="890"/>
    <p:text>j'ai rajouté de la feuille graphique car il y a d'autres façons de faire</p:text>
    <p:extLst>
      <p:ext uri="{C676402C-5697-4E1C-873F-D02D1690AC5C}">
        <p15:threadingInfo xmlns:p15="http://schemas.microsoft.com/office/powerpoint/2012/main" timeZoneBias="-60"/>
      </p:ext>
    </p:extLst>
  </p:cm>
  <p:cm authorId="2" dt="2017-03-21T07:18:29.030" idx="8">
    <p:pos x="10" y="10"/>
    <p:text>C'est le bouton + qui permet d'ajouter des éléments au graphique.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1T07:20:26.121" idx="9">
    <p:pos x="10" y="10"/>
    <p:text>C'est l'onglet création contextuel  qui permet les modifications de cet élément du graphique.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1T07:22:46.269" idx="10">
    <p:pos x="10" y="10"/>
    <p:text>réponse 1 : cliquer droit sur le point de données sélectionne toute la série. c'est donc l'ensemble de la série qui sera modifiée. il faut cliquer deux fois successivement.</p:text>
    <p:extLst>
      <p:ext uri="{C676402C-5697-4E1C-873F-D02D1690AC5C}">
        <p15:threadingInfo xmlns:p15="http://schemas.microsoft.com/office/powerpoint/2012/main" timeZoneBias="-60"/>
      </p:ext>
    </p:extLst>
  </p:cm>
  <p:cm authorId="2" dt="2017-03-21T07:25:13.801" idx="11">
    <p:pos x="146" y="146"/>
    <p:text>réponse deux : non un double-clic bascule vers le volet format et ce pour toute la série. il faut faire deux clics successifs.</p:text>
    <p:extLst>
      <p:ext uri="{C676402C-5697-4E1C-873F-D02D1690AC5C}">
        <p15:threadingInfo xmlns:p15="http://schemas.microsoft.com/office/powerpoint/2012/main" timeZoneBias="-60"/>
      </p:ext>
    </p:extLst>
  </p:cm>
  <p:cm authorId="2" dt="2017-03-21T07:26:40.107" idx="12">
    <p:pos x="2035" y="3172"/>
    <p:text>non, ce qui fonctionne pour des objets ne fonctionne pas pour un graphique. il faut cliquer deux fois successivement sur l'élément visé.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1T07:28:25.268" idx="13">
    <p:pos x="10" y="10"/>
    <p:text>c'esst impossible, ce type de graphique ne peut pas comporter de table de données.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7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1T07:29:50.953" idx="14">
    <p:pos x="7571" y="1442"/>
    <p:text>les noms de mois correspondent aux catégories (données en abcisse du graphique histogramme proposé par défaut  par Excel. par ailleurs, les graphiques circulaires proposent des pourcentages à afficher, même si ces pourcentages ne sont pas calculés dans une plage de données.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8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1T07:34:15.970" idx="15">
    <p:pos x="10" y="10"/>
    <p:text>lorsqu'un graphique est sélectionné, l'onglet création propose de déplacer le graphique.</p:text>
    <p:extLst>
      <p:ext uri="{C676402C-5697-4E1C-873F-D02D1690AC5C}">
        <p15:threadingInfo xmlns:p15="http://schemas.microsoft.com/office/powerpoint/2012/main" timeZoneBias="-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5523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60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1817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5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89248" y="130955"/>
            <a:ext cx="8164551" cy="67193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57188" indent="-357188">
              <a:buFont typeface="Wingdings" panose="05000000000000000000" pitchFamily="2" charset="2"/>
              <a:buChar char="q"/>
              <a:defRPr/>
            </a:lvl1pPr>
            <a:lvl2pPr marL="685800" indent="-228600">
              <a:buFont typeface="Wingdings" panose="05000000000000000000" pitchFamily="2" charset="2"/>
              <a:buChar char="q"/>
              <a:defRPr/>
            </a:lvl2pPr>
            <a:lvl3pPr marL="1143000" indent="-228600">
              <a:buFont typeface="Wingdings" panose="05000000000000000000" pitchFamily="2" charset="2"/>
              <a:buChar char="q"/>
              <a:defRPr/>
            </a:lvl3pPr>
            <a:lvl4pPr marL="1600200" indent="-228600">
              <a:buFont typeface="Wingdings" panose="05000000000000000000" pitchFamily="2" charset="2"/>
              <a:buChar char="q"/>
              <a:defRPr/>
            </a:lvl4pPr>
            <a:lvl5pPr marL="2057400" indent="-228600">
              <a:buFont typeface="Wingdings" panose="05000000000000000000" pitchFamily="2" charset="2"/>
              <a:buChar char="q"/>
              <a:defRPr/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3"/>
          </p:nvPr>
        </p:nvSpPr>
        <p:spPr>
          <a:xfrm>
            <a:off x="936625" y="797002"/>
            <a:ext cx="623888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7" name="Espace réservé du texte 15"/>
          <p:cNvSpPr>
            <a:spLocks noGrp="1"/>
          </p:cNvSpPr>
          <p:nvPr>
            <p:ph type="body" sz="quarter" idx="14"/>
          </p:nvPr>
        </p:nvSpPr>
        <p:spPr>
          <a:xfrm>
            <a:off x="1560513" y="794588"/>
            <a:ext cx="9793285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9" name="ZoneTexte 8"/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r>
              <a:rPr lang="fr-FR" sz="1200" dirty="0"/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3864128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2853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  <p:sp>
        <p:nvSpPr>
          <p:cNvPr id="19" name="Espace réservé du texte 15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0" name="Titre 1"/>
          <p:cNvSpPr>
            <a:spLocks noGrp="1"/>
          </p:cNvSpPr>
          <p:nvPr>
            <p:ph type="title"/>
          </p:nvPr>
        </p:nvSpPr>
        <p:spPr>
          <a:xfrm>
            <a:off x="3189248" y="130955"/>
            <a:ext cx="8164551" cy="67193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22" name="ZoneTexte 21"/>
          <p:cNvSpPr txBox="1"/>
          <p:nvPr userDrawn="1"/>
        </p:nvSpPr>
        <p:spPr>
          <a:xfrm>
            <a:off x="838200" y="165380"/>
            <a:ext cx="207226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2800" dirty="0">
                <a:latin typeface="+mj-lt"/>
              </a:rPr>
              <a:t>Thématique</a:t>
            </a:r>
          </a:p>
        </p:txBody>
      </p:sp>
      <p:sp>
        <p:nvSpPr>
          <p:cNvPr id="23" name="Espace réservé du texte 15"/>
          <p:cNvSpPr>
            <a:spLocks noGrp="1"/>
          </p:cNvSpPr>
          <p:nvPr>
            <p:ph type="body" sz="quarter" idx="13"/>
          </p:nvPr>
        </p:nvSpPr>
        <p:spPr>
          <a:xfrm>
            <a:off x="936625" y="797002"/>
            <a:ext cx="623888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4" name="Espace réservé du texte 15"/>
          <p:cNvSpPr>
            <a:spLocks noGrp="1"/>
          </p:cNvSpPr>
          <p:nvPr>
            <p:ph type="body" sz="quarter" idx="14"/>
          </p:nvPr>
        </p:nvSpPr>
        <p:spPr>
          <a:xfrm>
            <a:off x="1560513" y="794588"/>
            <a:ext cx="9793285" cy="385763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5" name="ZoneTexte 24"/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r>
              <a:rPr lang="fr-FR" sz="1200" dirty="0"/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4133715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0949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3662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029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4139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781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264767"/>
            <a:ext cx="10515600" cy="671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3718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4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5.xm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6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7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8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125415" y="1424285"/>
            <a:ext cx="9917723" cy="419699"/>
          </a:xfrm>
        </p:spPr>
        <p:txBody>
          <a:bodyPr/>
          <a:lstStyle/>
          <a:p>
            <a:r>
              <a:rPr lang="fr-FR" dirty="0"/>
              <a:t>Pour insérer un graphique dans un classeur, après sélection des données à illustrer :</a:t>
            </a:r>
            <a:r>
              <a:rPr lang="fr-FR"/>
              <a:t>	1/8</a:t>
            </a:r>
            <a:endParaRPr lang="fr-FR" dirty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Illustrer par un graphique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Créer un graphique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835" y="2698473"/>
            <a:ext cx="6809499" cy="2553563"/>
          </a:xfrm>
          <a:prstGeom prst="rect">
            <a:avLst/>
          </a:prstGeom>
        </p:spPr>
      </p:pic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129532"/>
              </p:ext>
            </p:extLst>
          </p:nvPr>
        </p:nvGraphicFramePr>
        <p:xfrm>
          <a:off x="259012" y="2085504"/>
          <a:ext cx="4887419" cy="36564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48865">
                  <a:extLst>
                    <a:ext uri="{9D8B030D-6E8A-4147-A177-3AD203B41FA5}">
                      <a16:colId xmlns:a16="http://schemas.microsoft.com/office/drawing/2014/main" val="3952057008"/>
                    </a:ext>
                  </a:extLst>
                </a:gridCol>
                <a:gridCol w="369277">
                  <a:extLst>
                    <a:ext uri="{9D8B030D-6E8A-4147-A177-3AD203B41FA5}">
                      <a16:colId xmlns:a16="http://schemas.microsoft.com/office/drawing/2014/main" val="3582263622"/>
                    </a:ext>
                  </a:extLst>
                </a:gridCol>
                <a:gridCol w="369277">
                  <a:extLst>
                    <a:ext uri="{9D8B030D-6E8A-4147-A177-3AD203B41FA5}">
                      <a16:colId xmlns:a16="http://schemas.microsoft.com/office/drawing/2014/main" val="2070487194"/>
                    </a:ext>
                  </a:extLst>
                </a:gridCol>
              </a:tblGrid>
              <a:tr h="69537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vert="vert270" anchor="ctr"/>
                </a:tc>
                <a:extLst>
                  <a:ext uri="{0D108BD9-81ED-4DB2-BD59-A6C34878D82A}">
                    <a16:rowId xmlns:a16="http://schemas.microsoft.com/office/drawing/2014/main" val="335475856"/>
                  </a:ext>
                </a:extLst>
              </a:tr>
              <a:tr h="667433">
                <a:tc>
                  <a:txBody>
                    <a:bodyPr/>
                    <a:lstStyle/>
                    <a:p>
                      <a:r>
                        <a:rPr lang="fr-FR" sz="1800" u="sng" dirty="0"/>
                        <a:t>Touche F11</a:t>
                      </a:r>
                      <a:br>
                        <a:rPr lang="fr-FR" sz="1800" u="sng" dirty="0"/>
                      </a:b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3131047"/>
                  </a:ext>
                </a:extLst>
              </a:tr>
              <a:tr h="953476">
                <a:tc>
                  <a:txBody>
                    <a:bodyPr/>
                    <a:lstStyle/>
                    <a:p>
                      <a:r>
                        <a:rPr lang="fr-FR" sz="1800" u="sng" dirty="0">
                          <a:sym typeface="Wingdings" panose="05000000000000000000" pitchFamily="2" charset="2"/>
                        </a:rPr>
                        <a:t>Onglet Insertion  Graphiques  choisir le graphique</a:t>
                      </a:r>
                      <a:br>
                        <a:rPr lang="fr-FR" sz="1800" u="sng" dirty="0">
                          <a:sym typeface="Wingdings" panose="05000000000000000000" pitchFamily="2" charset="2"/>
                        </a:rPr>
                      </a:b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7170901"/>
                  </a:ext>
                </a:extLst>
              </a:tr>
              <a:tr h="953476">
                <a:tc>
                  <a:txBody>
                    <a:bodyPr/>
                    <a:lstStyle/>
                    <a:p>
                      <a:r>
                        <a:rPr lang="fr-FR" sz="1800" dirty="0">
                          <a:sym typeface="Wingdings" panose="05000000000000000000" pitchFamily="2" charset="2"/>
                        </a:rPr>
                        <a:t>Clic droit sur la sélection Insérer  Insérer un graphique</a:t>
                      </a:r>
                      <a:br>
                        <a:rPr lang="fr-FR" sz="1800" dirty="0">
                          <a:sym typeface="Wingdings" panose="05000000000000000000" pitchFamily="2" charset="2"/>
                        </a:rPr>
                      </a:b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07308441"/>
                  </a:ext>
                </a:extLst>
              </a:tr>
              <a:tr h="386687">
                <a:tc>
                  <a:txBody>
                    <a:bodyPr/>
                    <a:lstStyle/>
                    <a:p>
                      <a:r>
                        <a:rPr lang="fr-FR" sz="1800" dirty="0">
                          <a:sym typeface="Wingdings" panose="05000000000000000000" pitchFamily="2" charset="2"/>
                        </a:rPr>
                        <a:t>Onglet Accueil  Insérer Graphique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374282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3085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125415" y="1424285"/>
            <a:ext cx="9917723" cy="419699"/>
          </a:xfrm>
        </p:spPr>
        <p:txBody>
          <a:bodyPr/>
          <a:lstStyle/>
          <a:p>
            <a:r>
              <a:rPr lang="fr-FR" dirty="0"/>
              <a:t>Sur quel bouton de l'outil création faut-il cliquer pour modifier le type de graphique :	2/8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Illustrer par un graphique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Q2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Modifier le type de graphique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5392" y="2234603"/>
            <a:ext cx="7409524" cy="412380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162800" y="2872154"/>
            <a:ext cx="949569" cy="86750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2100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125415" y="1424285"/>
            <a:ext cx="9917723" cy="419699"/>
          </a:xfrm>
        </p:spPr>
        <p:txBody>
          <a:bodyPr/>
          <a:lstStyle/>
          <a:p>
            <a:r>
              <a:rPr lang="fr-FR" dirty="0"/>
              <a:t>À quel endroit de la feuille graphique faut-il cliquer pour avoir accès aux commandes qui permettent d'afficher les valeurs au-dessus des barres ?	3/8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Illustrer par un graphique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Q3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Enrichir le graphique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2371" y="2085504"/>
            <a:ext cx="8723809" cy="461904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8845826" y="4234070"/>
            <a:ext cx="417444" cy="41744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9636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601285"/>
          </a:xfrm>
        </p:spPr>
        <p:txBody>
          <a:bodyPr/>
          <a:lstStyle/>
          <a:p>
            <a:r>
              <a:rPr lang="fr-FR" dirty="0"/>
              <a:t>Sur le graphique ci-contre l'axe horizontal affiche 1, 2, 3, etc. en lieu et place de </a:t>
            </a:r>
            <a:r>
              <a:rPr lang="fr-FR" dirty="0" err="1"/>
              <a:t>Janv</a:t>
            </a:r>
            <a:r>
              <a:rPr lang="fr-FR" dirty="0"/>
              <a:t>, </a:t>
            </a:r>
            <a:r>
              <a:rPr lang="fr-FR" dirty="0" err="1"/>
              <a:t>févr</a:t>
            </a:r>
            <a:r>
              <a:rPr lang="fr-FR" dirty="0"/>
              <a:t>, mars… pour ajouter ces libellés au graphique, il faut :	4/8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Illustrer par un graphique</a:t>
            </a:r>
          </a:p>
        </p:txBody>
      </p:sp>
      <p:pic>
        <p:nvPicPr>
          <p:cNvPr id="7" name="Espace réservé du contenu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6166" y="2913504"/>
            <a:ext cx="4552950" cy="2981325"/>
          </a:xfrm>
        </p:spPr>
      </p:pic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Q4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Sélectionner les données à illustrer</a:t>
            </a:r>
          </a:p>
        </p:txBody>
      </p:sp>
      <p:sp>
        <p:nvSpPr>
          <p:cNvPr id="8" name="Espace réservé du contenu 3"/>
          <p:cNvSpPr txBox="1">
            <a:spLocks/>
          </p:cNvSpPr>
          <p:nvPr/>
        </p:nvSpPr>
        <p:spPr>
          <a:xfrm>
            <a:off x="218994" y="2303362"/>
            <a:ext cx="7307172" cy="420161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fr-FR" sz="2400" u="sng" dirty="0"/>
              <a:t>Onglet Création </a:t>
            </a:r>
            <a:r>
              <a:rPr lang="fr-FR" sz="2400" u="sng" dirty="0">
                <a:sym typeface="Wingdings" panose="05000000000000000000" pitchFamily="2" charset="2"/>
              </a:rPr>
              <a:t> Sélectionner des données Étiquettes de l'axe Horizontal – Modifier  sélectionner les noms de mois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sym typeface="Wingdings" panose="05000000000000000000" pitchFamily="2" charset="2"/>
              </a:rPr>
              <a:t>Onglet Insertion  Graphique  Éléments de graphique  Modifier  sélectionner les noms de mois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sym typeface="Wingdings" panose="05000000000000000000" pitchFamily="2" charset="2"/>
              </a:rPr>
              <a:t>Onglet Format  Propriétés  Modifier l'axe horizontal  sélectionner les noms de mois</a:t>
            </a:r>
          </a:p>
          <a:p>
            <a:pPr>
              <a:lnSpc>
                <a:spcPct val="150000"/>
              </a:lnSpc>
            </a:pPr>
            <a:r>
              <a:rPr lang="fr-FR" sz="2400" dirty="0"/>
              <a:t>Bouton +  (éléments de graphique) -&gt; </a:t>
            </a:r>
            <a:r>
              <a:rPr lang="fr-FR" sz="2400" dirty="0">
                <a:sym typeface="Wingdings" panose="05000000000000000000" pitchFamily="2" charset="2"/>
              </a:rPr>
              <a:t>Étiquettes de l'axe Horizontal – Modifier  sélectionner les noms de mois</a:t>
            </a:r>
          </a:p>
          <a:p>
            <a:pPr>
              <a:lnSpc>
                <a:spcPct val="150000"/>
              </a:lnSpc>
            </a:pPr>
            <a:endParaRPr lang="fr-FR" sz="2400" dirty="0"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699958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ne sélectionner qu'un pont d'une série à des fins de modification, il faut :	5/8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Illustrer par un graphique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701926" y="2431988"/>
            <a:ext cx="6569597" cy="3776522"/>
          </a:xfrm>
        </p:spPr>
        <p:txBody>
          <a:bodyPr>
            <a:normAutofit/>
          </a:bodyPr>
          <a:lstStyle/>
          <a:p>
            <a:r>
              <a:rPr lang="fr-FR" sz="2400" dirty="0"/>
              <a:t>Cliquer droit sur le point de donnée</a:t>
            </a:r>
            <a:br>
              <a:rPr lang="fr-FR" sz="2400" dirty="0"/>
            </a:br>
            <a:endParaRPr lang="fr-FR" sz="2400" dirty="0"/>
          </a:p>
          <a:p>
            <a:r>
              <a:rPr lang="fr-FR" sz="2400" dirty="0"/>
              <a:t>Double-cliquer sur le point de données</a:t>
            </a:r>
            <a:br>
              <a:rPr lang="fr-FR" sz="2400" dirty="0"/>
            </a:br>
            <a:endParaRPr lang="fr-FR" sz="2400" dirty="0"/>
          </a:p>
          <a:p>
            <a:r>
              <a:rPr lang="fr-FR" sz="2400" u="sng" dirty="0"/>
              <a:t>Cliquer sur la série, puis cliquer sur le point de données</a:t>
            </a:r>
            <a:br>
              <a:rPr lang="fr-FR" sz="2400" dirty="0"/>
            </a:br>
            <a:endParaRPr lang="fr-FR" sz="2400" dirty="0"/>
          </a:p>
          <a:p>
            <a:r>
              <a:rPr lang="fr-FR" sz="2400" dirty="0"/>
              <a:t>À l'aide de la souris (pointeur en forme de flèche) tracer un rectangle autour du point de données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Q5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Modifier un élément du graphique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7086" y="2829587"/>
            <a:ext cx="4562475" cy="2981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293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ajouter une table de données à un graphique circulaire, il faut :	6/8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Illustrer par un graphique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701926" y="2431988"/>
            <a:ext cx="6569597" cy="3776522"/>
          </a:xfrm>
        </p:spPr>
        <p:txBody>
          <a:bodyPr>
            <a:normAutofit lnSpcReduction="10000"/>
          </a:bodyPr>
          <a:lstStyle/>
          <a:p>
            <a:r>
              <a:rPr lang="fr-FR" sz="2400" dirty="0"/>
              <a:t>Dans les éléments de graphiques, choisir Table de données</a:t>
            </a:r>
            <a:br>
              <a:rPr lang="fr-FR" sz="2400" dirty="0"/>
            </a:br>
            <a:endParaRPr lang="fr-FR" sz="2400" dirty="0"/>
          </a:p>
          <a:p>
            <a:r>
              <a:rPr lang="fr-FR" sz="2400" dirty="0"/>
              <a:t>Cliquer droit sur le graphique </a:t>
            </a:r>
            <a:r>
              <a:rPr lang="fr-FR" sz="2400" dirty="0">
                <a:sym typeface="Wingdings" panose="05000000000000000000" pitchFamily="2" charset="2"/>
              </a:rPr>
              <a:t> Ajouter des étiquettes de données  Table de données</a:t>
            </a:r>
            <a:br>
              <a:rPr lang="fr-FR" sz="2400" dirty="0"/>
            </a:br>
            <a:endParaRPr lang="fr-FR" sz="2400" dirty="0"/>
          </a:p>
          <a:p>
            <a:r>
              <a:rPr lang="fr-FR" sz="2400" u="sng" dirty="0"/>
              <a:t>C'est impossible, on ne peut pas ajouter une table de données à ce type de graphique</a:t>
            </a:r>
            <a:br>
              <a:rPr lang="fr-FR" sz="2400" dirty="0"/>
            </a:br>
            <a:endParaRPr lang="fr-FR" sz="2400" dirty="0"/>
          </a:p>
          <a:p>
            <a:r>
              <a:rPr lang="fr-FR" sz="2400" dirty="0"/>
              <a:t>Onglet Insertion </a:t>
            </a:r>
            <a:r>
              <a:rPr lang="fr-FR" sz="2400" dirty="0">
                <a:sym typeface="Wingdings" panose="05000000000000000000" pitchFamily="2" charset="2"/>
              </a:rPr>
              <a:t> Éléments graphiques  Table de données</a:t>
            </a:r>
            <a:endParaRPr lang="fr-FR" sz="2400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Q6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Ajouter des éléments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2952" y="2677392"/>
            <a:ext cx="5019048" cy="32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7731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ajouter des étiquettes comme sur la figure ci-contre, il faut cocher :	7/8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Illustrer par un graphique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701927" y="2431988"/>
            <a:ext cx="5293760" cy="3776522"/>
          </a:xfrm>
        </p:spPr>
        <p:txBody>
          <a:bodyPr>
            <a:normAutofit/>
          </a:bodyPr>
          <a:lstStyle/>
          <a:p>
            <a:r>
              <a:rPr lang="fr-FR" sz="2400" dirty="0"/>
              <a:t>Nom de série et valeur</a:t>
            </a:r>
            <a:br>
              <a:rPr lang="fr-FR" sz="2400" dirty="0"/>
            </a:br>
            <a:endParaRPr lang="fr-FR" sz="2400" dirty="0"/>
          </a:p>
          <a:p>
            <a:r>
              <a:rPr lang="fr-FR" sz="2400" dirty="0"/>
              <a:t>Nom de série et pourcentage</a:t>
            </a:r>
            <a:br>
              <a:rPr lang="fr-FR" sz="2400" dirty="0"/>
            </a:br>
            <a:endParaRPr lang="fr-FR" sz="2400" dirty="0"/>
          </a:p>
          <a:p>
            <a:r>
              <a:rPr lang="fr-FR" sz="2400" dirty="0"/>
              <a:t>Nom de catégorie et valeur</a:t>
            </a:r>
            <a:br>
              <a:rPr lang="fr-FR" sz="2400" u="sng" dirty="0"/>
            </a:br>
            <a:endParaRPr lang="fr-FR" sz="2400" u="sng" dirty="0"/>
          </a:p>
          <a:p>
            <a:r>
              <a:rPr lang="fr-FR" sz="2400" u="sng" dirty="0"/>
              <a:t>Nom de catégorie et pourcentage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Q7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Ajouter / modifier des éléments</a:t>
            </a:r>
          </a:p>
        </p:txBody>
      </p:sp>
      <p:pic>
        <p:nvPicPr>
          <p:cNvPr id="1026" name="Picture 2" descr="C:\Users\EFPREM~1\AppData\Local\Temp\SNAGHTML10d5f94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9390" y="2289445"/>
            <a:ext cx="7219950" cy="3752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7025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déplacer un graphique d'une feuille vers une autre, il faut :	8/8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Illustrer par un graphique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298166" y="2455739"/>
            <a:ext cx="5293760" cy="3776522"/>
          </a:xfrm>
        </p:spPr>
        <p:txBody>
          <a:bodyPr>
            <a:normAutofit/>
          </a:bodyPr>
          <a:lstStyle/>
          <a:p>
            <a:r>
              <a:rPr lang="fr-FR" sz="2400" dirty="0"/>
              <a:t>C'est impossible, il faut prévoir lors de la création</a:t>
            </a:r>
            <a:br>
              <a:rPr lang="fr-FR" sz="2400" dirty="0"/>
            </a:br>
            <a:endParaRPr lang="fr-FR" sz="2400" dirty="0"/>
          </a:p>
          <a:p>
            <a:r>
              <a:rPr lang="fr-FR" sz="2400" dirty="0"/>
              <a:t>Faire un Copier/Coller du graphique d'une feuille sur l'autre</a:t>
            </a:r>
            <a:br>
              <a:rPr lang="fr-FR" sz="2400" dirty="0"/>
            </a:br>
            <a:endParaRPr lang="fr-FR" sz="2400" dirty="0"/>
          </a:p>
          <a:p>
            <a:r>
              <a:rPr lang="fr-FR" sz="2400" dirty="0"/>
              <a:t>Onglet Création </a:t>
            </a:r>
            <a:r>
              <a:rPr lang="fr-FR" sz="2400" dirty="0">
                <a:sym typeface="Wingdings" panose="05000000000000000000" pitchFamily="2" charset="2"/>
              </a:rPr>
              <a:t> Disposition rapide</a:t>
            </a:r>
            <a:br>
              <a:rPr lang="fr-FR" sz="2400" dirty="0"/>
            </a:br>
            <a:endParaRPr lang="fr-FR" sz="2400" dirty="0"/>
          </a:p>
          <a:p>
            <a:r>
              <a:rPr lang="fr-FR" sz="2400" u="sng" dirty="0"/>
              <a:t>Onglet Création </a:t>
            </a:r>
            <a:r>
              <a:rPr lang="fr-FR" sz="2400" u="sng" dirty="0">
                <a:sym typeface="Wingdings" panose="05000000000000000000" pitchFamily="2" charset="2"/>
              </a:rPr>
              <a:t> Déplacer le graphique</a:t>
            </a:r>
            <a:endParaRPr lang="fr-FR" sz="2400" u="sng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Q8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Déplacer un graphique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5722" y="3059271"/>
            <a:ext cx="6706278" cy="2050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36843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19050"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QCM_Niv1.pptx" id="{68DE0578-577E-4C38-92F2-7C17F83E5598}" vid="{32CDC701-83DD-4840-833A-4032C8892DA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QCM</Template>
  <TotalTime>4450</TotalTime>
  <Words>356</Words>
  <Application>Microsoft Office PowerPoint</Application>
  <PresentationFormat>Widescreen</PresentationFormat>
  <Paragraphs>66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Wingdings 2</vt:lpstr>
      <vt:lpstr>Thème Office</vt:lpstr>
      <vt:lpstr>Illustrer par un graphique</vt:lpstr>
      <vt:lpstr>Illustrer par un graphique</vt:lpstr>
      <vt:lpstr>Illustrer par un graphique</vt:lpstr>
      <vt:lpstr>Illustrer par un graphique</vt:lpstr>
      <vt:lpstr>Illustrer par un graphique</vt:lpstr>
      <vt:lpstr>Illustrer par un graphique</vt:lpstr>
      <vt:lpstr>Illustrer par un graphique</vt:lpstr>
      <vt:lpstr>Illustrer par un graphique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Niveau 2</dc:title>
  <dc:creator>Efpremium01</dc:creator>
  <cp:lastModifiedBy>Françoise Pervier</cp:lastModifiedBy>
  <cp:revision>115</cp:revision>
  <cp:lastPrinted>2016-03-07T14:30:10Z</cp:lastPrinted>
  <dcterms:created xsi:type="dcterms:W3CDTF">2016-03-09T15:01:50Z</dcterms:created>
  <dcterms:modified xsi:type="dcterms:W3CDTF">2017-03-21T06:35:47Z</dcterms:modified>
</cp:coreProperties>
</file>