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1" r:id="rId3"/>
    <p:sldId id="279" r:id="rId4"/>
    <p:sldId id="280" r:id="rId5"/>
    <p:sldId id="276" r:id="rId6"/>
    <p:sldId id="284" r:id="rId7"/>
    <p:sldId id="285" r:id="rId8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39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15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38:14.976" idx="1">
    <p:pos x="10" y="10"/>
    <p:text>pourquoi chercher si loin? Excel propose un bouton nouvelle feuille, en bas à droite du dernier onglet.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39:52.049" idx="2">
    <p:pos x="10" y="10"/>
    <p:text>le nombre de feuilles par défaut se modifie dans les options d'Excel, c'est à partir de l'onglet fichier que l'on y accède.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43:57.974" idx="3">
    <p:pos x="1049" y="2186"/>
    <p:text>dans la réponse 2, j'ai changé le modifier initial par remplacer. c'était un peu vicieux puisqu'il y a renommer qui fait le boulot. alors renommer, modifier...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45:34.223" idx="4">
    <p:pos x="10" y="10"/>
    <p:text>Réponse 1 : le pied de page sert pour l'impression. il s'agit ici de modifier le nom de la feuille popur une meilleure lisibilité du classeur à l'écran. Un double-clic sur le nom de la feuille permet de  modifier.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47:28.728" idx="5">
    <p:pos x="146" y="146"/>
    <p:text>réponse 2 : le clic droit propose la commande renommer qui permet de modifier le nom de la feuille. autre façon de faire :  Un double-clic sur le nom de la feuille permet de  modifier.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48:50.880" idx="6">
    <p:pos x="1890" y="2459"/>
    <p:text>réponse 3 : La commande Remplacer ne permet pas d'agir sur les noms des feuille.  Un double-clic sur le nom de la feuille permet de  modifier.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50:57.851" idx="7">
    <p:pos x="10" y="10"/>
    <p:text>là on laisse le vrai / faux et on peut noter en proportion des bonnes réponses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52:03.159" idx="8">
    <p:pos x="146" y="146"/>
    <p:text>une ou deux mauvaises réponses : quelques erreurs de détail, l'utilisation de cet aspect multifeuilles d'Excel vous permettra de tout maîtriser très vite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53:29.166" idx="9">
    <p:pos x="282" y="282"/>
    <p:text>au delà de deux erreurs : attention, pouvoir travailler avec plusieurs feuilles permet un gain de temps appréciable dans Excel. un petit retour sur la séquence qui présente cet aspect ?
les chapitres xl_ini4_1 et 4_2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7:59:05.749" idx="10">
    <p:pos x="5620" y="2474"/>
    <p:text>correction : il y a deux bonnes réponses</p:text>
    <p:extLst>
      <p:ext uri="{C676402C-5697-4E1C-873F-D02D1690AC5C}">
        <p15:threadingInfo xmlns:p15="http://schemas.microsoft.com/office/powerpoint/2012/main" timeZoneBias="-60"/>
      </p:ext>
    </p:extLst>
  </p:cm>
  <p:cm authorId="2" dt="2017-03-21T07:59:36.359" idx="11">
    <p:pos x="10" y="10"/>
    <p:text>réponse 1 : masquer ne supprime pas et cette commande Masquer de l'onglet affichage, masque le classeur et non pas une feuille.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00:43.835" idx="12">
    <p:pos x="146" y="146"/>
    <p:text>réponse 4 : il n'y a pas de commande supprimer sur l'onglet révision. il faut passer par accueil ou le clic droit.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02:11.419" idx="13">
    <p:pos x="2289" y="2016"/>
    <p:text>eh non, il fallait Taper =, cliquer sur l'onglet Janvier, cliquer sur le dernier solde et appuyer sur la touche Entrée.</p:text>
    <p:extLst>
      <p:ext uri="{C676402C-5697-4E1C-873F-D02D1690AC5C}">
        <p15:threadingInfo xmlns:p15="http://schemas.microsoft.com/office/powerpoint/2012/main" timeZoneBias="-60"/>
      </p:ext>
    </p:extLst>
  </p:cm>
  <p:cm authorId="2" dt="2017-03-21T08:03:40.960" idx="14">
    <p:pos x="2289" y="2152"/>
    <p:text>les autres réponses engendrent des messages d'erreur</p:text>
    <p:extLst>
      <p:ext uri="{C676402C-5697-4E1C-873F-D02D1690AC5C}">
        <p15:threadingInfo xmlns:p15="http://schemas.microsoft.com/office/powerpoint/2012/main" timeZoneBias="-60">
          <p15:parentCm authorId="2" idx="13"/>
        </p15:threadingInfo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1T08:04:37.244" idx="15">
    <p:pos x="4254" y="1672"/>
    <p:text>En fait, c'est le nom de la feuille.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ajouter une feuille au classeur :	1/7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Ajouter une feuille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107219" y="2226180"/>
            <a:ext cx="5630617" cy="4065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Onglet Insertion </a:t>
            </a:r>
            <a:r>
              <a:rPr lang="fr-FR" dirty="0">
                <a:sym typeface="Wingdings" panose="05000000000000000000" pitchFamily="2" charset="2"/>
              </a:rPr>
              <a:t> Feuille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Onglet Affichage  </a:t>
            </a:r>
            <a:r>
              <a:rPr lang="fr-FR" dirty="0"/>
              <a:t> Nouvelle feuille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Onglet Affichage  Nouvelle fenêtre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>
                <a:sym typeface="Wingdings" panose="05000000000000000000" pitchFamily="2" charset="2"/>
              </a:rPr>
              <a:t>Bouton Nouvelle feuille</a:t>
            </a:r>
            <a:endParaRPr lang="fr-FR" dirty="0">
              <a:sym typeface="Wingdings" panose="05000000000000000000" pitchFamily="2" charset="2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129" y="2794320"/>
            <a:ext cx="4615962" cy="170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89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À partir de quel onglet peut-on modifier le nombre de feuilles par défaut d'un classeur ?	2/7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Modifier le nombre de feuilles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096" y="2085504"/>
            <a:ext cx="8723809" cy="46190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34096" y="2430966"/>
            <a:ext cx="618811" cy="2787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2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35067"/>
          </a:xfrm>
        </p:spPr>
        <p:txBody>
          <a:bodyPr/>
          <a:lstStyle/>
          <a:p>
            <a:r>
              <a:rPr lang="fr-FR" dirty="0"/>
              <a:t>Pour modifier le nom d'une feuille de calcul : 	3/7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45250" y="2003286"/>
            <a:ext cx="4839141" cy="395462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Onglet Insertion </a:t>
            </a:r>
            <a:r>
              <a:rPr lang="fr-FR" sz="2000" dirty="0">
                <a:sym typeface="Wingdings" panose="05000000000000000000" pitchFamily="2" charset="2"/>
              </a:rPr>
              <a:t> Pied de page  Saisir le libellé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Clic droit sur un onglet "Feuil…" </a:t>
            </a:r>
            <a:r>
              <a:rPr lang="fr-FR" sz="2000" dirty="0">
                <a:sym typeface="Wingdings" panose="05000000000000000000" pitchFamily="2" charset="2"/>
              </a:rPr>
              <a:t> Remplacer  Saisir le libellé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>
                <a:sym typeface="Wingdings" panose="05000000000000000000" pitchFamily="2" charset="2"/>
              </a:rPr>
              <a:t>Onglet Accueil  Rechercher et sélectionner  Remplacer  Feuil1 par Trimestre 1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u="sng" dirty="0"/>
              <a:t>Double-Clic sur un onglet "Feuil…" </a:t>
            </a:r>
            <a:br>
              <a:rPr lang="fr-FR" sz="2000" u="sng" dirty="0"/>
            </a:br>
            <a:r>
              <a:rPr lang="fr-FR" sz="2000" u="sng" dirty="0">
                <a:sym typeface="Wingdings" panose="05000000000000000000" pitchFamily="2" charset="2"/>
              </a:rPr>
              <a:t> Saisir le libellé</a:t>
            </a:r>
          </a:p>
          <a:p>
            <a:pPr>
              <a:lnSpc>
                <a:spcPct val="150000"/>
              </a:lnSpc>
            </a:pPr>
            <a:endParaRPr lang="fr-FR" sz="20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fr-FR" sz="20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Renommer une feuille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777" y="2576347"/>
            <a:ext cx="6416233" cy="280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842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35067"/>
          </a:xfrm>
        </p:spPr>
        <p:txBody>
          <a:bodyPr/>
          <a:lstStyle/>
          <a:p>
            <a:r>
              <a:rPr lang="fr-FR" dirty="0"/>
              <a:t>Travailler avec plusieurs feuilles nécessite de les sélectionner, comment faire pour :	4/7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Travailler avec plusieurs feuilles</a:t>
            </a:r>
          </a:p>
        </p:txBody>
      </p:sp>
      <p:graphicFrame>
        <p:nvGraphicFramePr>
          <p:cNvPr id="9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3366845"/>
              </p:ext>
            </p:extLst>
          </p:nvPr>
        </p:nvGraphicFramePr>
        <p:xfrm>
          <a:off x="838198" y="2543737"/>
          <a:ext cx="10515600" cy="4135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58">
                  <a:extLst>
                    <a:ext uri="{9D8B030D-6E8A-4147-A177-3AD203B41FA5}">
                      <a16:colId xmlns:a16="http://schemas.microsoft.com/office/drawing/2014/main" val="2661352717"/>
                    </a:ext>
                  </a:extLst>
                </a:gridCol>
                <a:gridCol w="1437921">
                  <a:extLst>
                    <a:ext uri="{9D8B030D-6E8A-4147-A177-3AD203B41FA5}">
                      <a16:colId xmlns:a16="http://schemas.microsoft.com/office/drawing/2014/main" val="706851548"/>
                    </a:ext>
                  </a:extLst>
                </a:gridCol>
                <a:gridCol w="1437921">
                  <a:extLst>
                    <a:ext uri="{9D8B030D-6E8A-4147-A177-3AD203B41FA5}">
                      <a16:colId xmlns:a16="http://schemas.microsoft.com/office/drawing/2014/main" val="2284297003"/>
                    </a:ext>
                  </a:extLst>
                </a:gridCol>
              </a:tblGrid>
              <a:tr h="3485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7570410"/>
                  </a:ext>
                </a:extLst>
              </a:tr>
              <a:tr h="616432">
                <a:tc>
                  <a:txBody>
                    <a:bodyPr/>
                    <a:lstStyle/>
                    <a:p>
                      <a:r>
                        <a:rPr lang="fr-FR" dirty="0"/>
                        <a:t>Pour sélectionner une liste de feuilles (de janvier à juin), il faut cliquer sur la feuille Janvier puis faire Majuscule</a:t>
                      </a:r>
                      <a:r>
                        <a:rPr lang="fr-FR" baseline="0" dirty="0"/>
                        <a:t> clic sur la feuille juin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8864111"/>
                  </a:ext>
                </a:extLst>
              </a:tr>
              <a:tr h="616432">
                <a:tc>
                  <a:txBody>
                    <a:bodyPr/>
                    <a:lstStyle/>
                    <a:p>
                      <a:r>
                        <a:rPr lang="fr-FR" dirty="0"/>
                        <a:t>La barre de titre affiche [Environnement] à côté du nom du fichier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507407"/>
                  </a:ext>
                </a:extLst>
              </a:tr>
              <a:tr h="616432">
                <a:tc>
                  <a:txBody>
                    <a:bodyPr/>
                    <a:lstStyle/>
                    <a:p>
                      <a:r>
                        <a:rPr lang="fr-FR" dirty="0"/>
                        <a:t>Pour sélectionner des feuilles dispersées, par</a:t>
                      </a:r>
                      <a:r>
                        <a:rPr lang="fr-FR" baseline="0" dirty="0"/>
                        <a:t> exemple les mois impairs, il faut sélectionner la première feuille par un clic puis les suivantes par un Ctrl + clic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3306388"/>
                  </a:ext>
                </a:extLst>
              </a:tr>
              <a:tr h="616432">
                <a:tc>
                  <a:txBody>
                    <a:bodyPr/>
                    <a:lstStyle/>
                    <a:p>
                      <a:r>
                        <a:rPr lang="fr-FR" dirty="0"/>
                        <a:t>La barre de titre</a:t>
                      </a:r>
                      <a:r>
                        <a:rPr lang="fr-FR" baseline="0" dirty="0"/>
                        <a:t> affiche [Groupe de travail] à côté du nom du fichier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9094768"/>
                  </a:ext>
                </a:extLst>
              </a:tr>
              <a:tr h="616432">
                <a:tc>
                  <a:txBody>
                    <a:bodyPr/>
                    <a:lstStyle/>
                    <a:p>
                      <a:r>
                        <a:rPr lang="fr-FR" dirty="0"/>
                        <a:t>Les onglets des feuilles sélectionnées sont blancs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1897912"/>
                  </a:ext>
                </a:extLst>
              </a:tr>
              <a:tr h="616432">
                <a:tc>
                  <a:txBody>
                    <a:bodyPr/>
                    <a:lstStyle/>
                    <a:p>
                      <a:r>
                        <a:rPr lang="fr-FR" dirty="0"/>
                        <a:t>Lorsque toutes les feuilles sont sélectionnées, cliquer sur un</a:t>
                      </a:r>
                      <a:r>
                        <a:rPr lang="fr-FR" baseline="0" dirty="0"/>
                        <a:t> onglet qui n'est pas celui de la feuille active ne dissocie pas les feuilles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376341"/>
                  </a:ext>
                </a:extLst>
              </a:tr>
            </a:tbl>
          </a:graphicData>
        </a:graphic>
      </p:graphicFrame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498" y="1806677"/>
            <a:ext cx="9525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796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supprimer une feuille du classeur :	5/7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Supprimer une feuille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107219" y="2226180"/>
            <a:ext cx="10088319" cy="4065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Onglet Affichage </a:t>
            </a:r>
            <a:r>
              <a:rPr lang="fr-FR" dirty="0">
                <a:sym typeface="Wingdings" panose="05000000000000000000" pitchFamily="2" charset="2"/>
              </a:rPr>
              <a:t> Masquer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>
                <a:sym typeface="Wingdings" panose="05000000000000000000" pitchFamily="2" charset="2"/>
              </a:rPr>
              <a:t>Clic droit sur le nom de la feuille  Supprimer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>
                <a:sym typeface="Wingdings" panose="05000000000000000000" pitchFamily="2" charset="2"/>
              </a:rPr>
              <a:t>Onglet Accueil  Supprimer  Supprimer la feuille</a:t>
            </a:r>
            <a:br>
              <a:rPr lang="fr-FR" u="sng" dirty="0">
                <a:sym typeface="Wingdings" panose="05000000000000000000" pitchFamily="2" charset="2"/>
              </a:rPr>
            </a:br>
            <a:endParaRPr lang="fr-FR" u="sng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Onglet Révision  Supprimer</a:t>
            </a:r>
          </a:p>
        </p:txBody>
      </p:sp>
    </p:spTree>
    <p:extLst>
      <p:ext uri="{BB962C8B-B14F-4D97-AF65-F5344CB8AC3E}">
        <p14:creationId xmlns:p14="http://schemas.microsoft.com/office/powerpoint/2010/main" val="3423504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que la cellule F2 (solde initial) du mois de février reprenne le solde final de janvier, positionné en F2 feuille février, il faut :	6/7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Créer des liaisons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438" y="2259502"/>
            <a:ext cx="6200000" cy="3723809"/>
          </a:xfrm>
          <a:prstGeom prst="rect">
            <a:avLst/>
          </a:prstGeom>
        </p:spPr>
      </p:pic>
      <p:sp>
        <p:nvSpPr>
          <p:cNvPr id="19" name="Espace réservé du contenu 18"/>
          <p:cNvSpPr>
            <a:spLocks noGrp="1"/>
          </p:cNvSpPr>
          <p:nvPr>
            <p:ph sz="half" idx="1"/>
          </p:nvPr>
        </p:nvSpPr>
        <p:spPr>
          <a:xfrm>
            <a:off x="169127" y="2421973"/>
            <a:ext cx="5550194" cy="392932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u="sng" dirty="0"/>
              <a:t>Taper =, cliquer sur l'onglet Janvier, cliquer sur le dernier solde et appuyer sur la touche Entrée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Cliquer sur l'onglet Janvier, taper =, cliquer sur le denier solde et appuyer sur la touche Entrée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Taper =, cliquer sur l'onglet Janvier, cliquer sur le dernier solde, cliquer sur la feuille février et appuyer sur la touche Entrée</a:t>
            </a:r>
            <a:br>
              <a:rPr lang="fr-FR" sz="2000" dirty="0"/>
            </a:br>
            <a:endParaRPr lang="fr-FR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/>
              <a:t>Taper =, cliquer sur l'onglet Janvier et appuyer sur la touche Entrée</a:t>
            </a: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67359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304693" y="1424285"/>
            <a:ext cx="10214517" cy="385763"/>
          </a:xfrm>
        </p:spPr>
        <p:txBody>
          <a:bodyPr/>
          <a:lstStyle/>
          <a:p>
            <a:pPr>
              <a:tabLst>
                <a:tab pos="9690100" algn="l"/>
              </a:tabLst>
            </a:pPr>
            <a:r>
              <a:rPr lang="fr-FR" dirty="0"/>
              <a:t>Quel bouton de l'onglet contextuel Création faut-il utiliser pour insérer le nom de l'onglet dans l'en-tête de la feuille de calcul ?	7/7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Gérer les feuilles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Gérer la mise en page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774" y="2053982"/>
            <a:ext cx="9104762" cy="4600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68249" y="2653704"/>
            <a:ext cx="1384243" cy="2770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8940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</TotalTime>
  <Words>358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Wingdings 2</vt:lpstr>
      <vt:lpstr>Thème Office</vt:lpstr>
      <vt:lpstr>Gérer les feuilles</vt:lpstr>
      <vt:lpstr>Gérer les feuilles</vt:lpstr>
      <vt:lpstr>Gérer les feuilles</vt:lpstr>
      <vt:lpstr>Gérer les feuilles</vt:lpstr>
      <vt:lpstr>Gérer les feuilles</vt:lpstr>
      <vt:lpstr>Gérer les feuilles</vt:lpstr>
      <vt:lpstr>Gérer les feuilles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119</cp:revision>
  <cp:lastPrinted>2016-03-07T14:30:10Z</cp:lastPrinted>
  <dcterms:created xsi:type="dcterms:W3CDTF">2016-03-07T07:34:20Z</dcterms:created>
  <dcterms:modified xsi:type="dcterms:W3CDTF">2017-03-21T07:05:12Z</dcterms:modified>
</cp:coreProperties>
</file>