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ppt/comments/comment9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1" r:id="rId3"/>
    <p:sldId id="272" r:id="rId4"/>
    <p:sldId id="278" r:id="rId5"/>
    <p:sldId id="276" r:id="rId6"/>
    <p:sldId id="279" r:id="rId7"/>
    <p:sldId id="280" r:id="rId8"/>
    <p:sldId id="275" r:id="rId9"/>
    <p:sldId id="281" r:id="rId10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33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17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8:05:26.663" idx="1">
    <p:pos x="10" y="10"/>
    <p:text>réponse 1 : l'onglet Insérer permet d'insérer des tas de choses mais pas de formules de calcul ou de fonctions.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8:07:26.002" idx="2">
    <p:pos x="146" y="146"/>
    <p:text>réponse 2 : la fonction moyenne fait partie des fonctions statistiques pas mathématiques</p:text>
    <p:extLst>
      <p:ext uri="{C676402C-5697-4E1C-873F-D02D1690AC5C}">
        <p15:threadingInfo xmlns:p15="http://schemas.microsoft.com/office/powerpoint/2012/main" timeZoneBias="-60"/>
      </p:ext>
    </p:extLst>
  </p:cm>
  <p:cm authorId="2" dt="2017-03-21T08:08:08.024" idx="3">
    <p:pos x="282" y="282"/>
    <p:text>vous n'étiez pas loin! C'est la liste de choix du bouton somme automatique qui permet de choisir la fonction moyenne.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8:10:10.249" idx="4">
    <p:pos x="10" y="10"/>
    <p:text>la fonction nb compte le nombre de cellules contenant des numériques. ici il y en avait deux.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8:12:18.044" idx="5">
    <p:pos x="10" y="10"/>
    <p:text>réponse 1 : il n'y a pas de fonction variation. il faut construire le calcul soi-même.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8:12:55.561" idx="6">
    <p:pos x="146" y="146"/>
    <p:text>réponse 2 : attention, vous divisez par décembre, il faut diviser par janvier</p:text>
    <p:extLst>
      <p:ext uri="{C676402C-5697-4E1C-873F-D02D1690AC5C}">
        <p15:threadingInfo xmlns:p15="http://schemas.microsoft.com/office/powerpoint/2012/main" timeZoneBias="-60"/>
      </p:ext>
    </p:extLst>
  </p:cm>
  <p:cm authorId="2" dt="2017-03-21T08:13:31.616" idx="7">
    <p:pos x="282" y="282"/>
    <p:text>réponse 4 : ecel va effectuer en priorité la division ce qui donnera M4 - 1. il faut mettre la soustraction entre parenthèses.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8:14:57.755" idx="8">
    <p:pos x="10" y="10"/>
    <p:text>C'est le bouton % qui permet d'afficher des pourcentages. mais ce bouton ne produit pas de décimales, il faut donc cliquer deux fois sur le bouton ajouter des décimales.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8:18:10.325" idx="9">
    <p:pos x="10" y="10"/>
    <p:text>réponse 1 : heureusement non ! il faut figer les coordonnées du diviseur</p:text>
    <p:extLst>
      <p:ext uri="{C676402C-5697-4E1C-873F-D02D1690AC5C}">
        <p15:threadingInfo xmlns:p15="http://schemas.microsoft.com/office/powerpoint/2012/main" timeZoneBias="-60"/>
      </p:ext>
    </p:extLst>
  </p:cm>
  <p:cm authorId="2" dt="2017-03-21T08:19:21.787" idx="10">
    <p:pos x="146" y="146"/>
    <p:text>non, figer les volets bloque des lignes ou des colonnes à l'affichage mais pas les coordonnées d'une cellule.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8:20:02.924" idx="11">
    <p:pos x="282" y="282"/>
    <p:text>réponse 4 : eh non, on obtient des divisions par 0 ! il faut figer les coordonnées du diviseur.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8:21:06.104" idx="12">
    <p:pos x="10" y="10"/>
    <p:text>c'est le bouton reproduire la mise en forme qui permet cela. les autres appliquent une mise en forme mais il faut tout refaire : couleur, bordure, alignement,...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14:01:20.195" idx="13">
    <p:pos x="10" y="10"/>
    <p:text>Ce sont les jeux d'icones qui permettent d'afficher des pictogrammes dans les cellules.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14:02:38.264" idx="14">
    <p:pos x="10" y="10"/>
    <p:text>la fonction si fait partie des fonctions logiques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14:04:00.547" idx="15">
    <p:pos x="10" y="10"/>
    <p:text>réponse 1 : on ne peut pas tester la cellule résutante elle-même, c'est le contenu de la colonne sexe qu'il faut tester donc ici L2</p:text>
    <p:extLst>
      <p:ext uri="{C676402C-5697-4E1C-873F-D02D1690AC5C}">
        <p15:threadingInfo xmlns:p15="http://schemas.microsoft.com/office/powerpoint/2012/main" timeZoneBias="-60"/>
      </p:ext>
    </p:extLst>
  </p:cm>
  <p:cm authorId="2" dt="2017-03-21T14:05:43.726" idx="16">
    <p:pos x="146" y="146"/>
    <p:text>réponse 3 : dans votre choix, les hommes sont appelés madame et réciproquement. les valeurs si vrai et faux sont inversées.</p:text>
    <p:extLst>
      <p:ext uri="{C676402C-5697-4E1C-873F-D02D1690AC5C}">
        <p15:threadingInfo xmlns:p15="http://schemas.microsoft.com/office/powerpoint/2012/main" timeZoneBias="-60"/>
      </p:ext>
    </p:extLst>
  </p:cm>
  <p:cm authorId="2" dt="2017-03-21T14:07:36.028" idx="17">
    <p:pos x="282" y="282"/>
    <p:text>réponse 4 : dans le test logique, il faut mettre des guillemets autour du H pour indiquer qu'il s'agit d'un texte.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comments" Target="../comments/commen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comments" Target="../comments/comment9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du contenu 1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8846" y="2362984"/>
            <a:ext cx="4161905" cy="3733333"/>
          </a:xfrm>
        </p:spPr>
      </p:pic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696428" y="2740441"/>
            <a:ext cx="7052418" cy="33558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Activer l'onglet Insérer / Moyenne / sélectionner les trois totaux 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Activer l'onglet Formules / Math et trigo / Moyenne / Sélectionner les trois totaux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u="sng" dirty="0"/>
              <a:t>Activer l'onglet Accueil / liste du bouton Somme automatique / Moyenne / Sélectionner les trois totaux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Activer l'onglet Accueil / Rechercher / Moyenne / sélectionner les trois totaux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000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calculer la moyenne des totaux des différents magasins pour le mois de Janvier, il faut :	1/9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Explorer les bases des calculs avec Excel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les fonctions de base</a:t>
            </a:r>
          </a:p>
        </p:txBody>
      </p:sp>
    </p:spTree>
    <p:extLst>
      <p:ext uri="{BB962C8B-B14F-4D97-AF65-F5344CB8AC3E}">
        <p14:creationId xmlns:p14="http://schemas.microsoft.com/office/powerpoint/2010/main" val="356368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formule affichée en D7, une fois validée, affichera :	2/9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Explorer les bases des calculs avec Excel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838200" y="2053981"/>
            <a:ext cx="3641203" cy="4717209"/>
          </a:xfrm>
        </p:spPr>
        <p:txBody>
          <a:bodyPr>
            <a:normAutofit/>
          </a:bodyPr>
          <a:lstStyle/>
          <a:p>
            <a:r>
              <a:rPr lang="fr-FR" sz="2000" dirty="0"/>
              <a:t># VALEUR!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4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2</a:t>
            </a:r>
            <a:br>
              <a:rPr lang="fr-FR" sz="2000" u="sng" dirty="0"/>
            </a:br>
            <a:endParaRPr lang="fr-FR" sz="2000" u="sng" dirty="0"/>
          </a:p>
          <a:p>
            <a:r>
              <a:rPr lang="fr-FR" sz="2000" dirty="0"/>
              <a:t>27 201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13 601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12 526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14 675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les fonctions de base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841" y="2845722"/>
            <a:ext cx="6838950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4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obtenir le pourcentage de variation qui figure en colonne O (principe de calcul ci-dessous), en O4 il faut utiliser :	3/9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Explorer les bases des calculs avec Excel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24421" y="2932975"/>
            <a:ext cx="4565209" cy="2923132"/>
          </a:xfrm>
        </p:spPr>
        <p:txBody>
          <a:bodyPr>
            <a:noAutofit/>
          </a:bodyPr>
          <a:lstStyle/>
          <a:p>
            <a:r>
              <a:rPr lang="fr-FR" sz="2000" dirty="0"/>
              <a:t>Onglet Formules </a:t>
            </a:r>
            <a:r>
              <a:rPr lang="fr-FR" sz="2000" dirty="0">
                <a:sym typeface="Wingdings" panose="05000000000000000000" pitchFamily="2" charset="2"/>
              </a:rPr>
              <a:t> Math et trigonométrie  Variation  saisir les paramètres 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=(B4-M4)/M4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=(M4-B4)/B4</a:t>
            </a:r>
            <a:br>
              <a:rPr lang="fr-FR" sz="2000" u="sng" dirty="0"/>
            </a:br>
            <a:endParaRPr lang="fr-FR" sz="2000" u="sng" dirty="0"/>
          </a:p>
          <a:p>
            <a:r>
              <a:rPr lang="fr-FR" sz="2000" dirty="0"/>
              <a:t>=M4-B4/B4</a:t>
            </a:r>
            <a:br>
              <a:rPr lang="fr-FR" sz="2000" dirty="0"/>
            </a:br>
            <a:endParaRPr lang="fr-FR" sz="20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Calculer avec les quatre opérations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222" y="1860582"/>
            <a:ext cx="5542857" cy="88571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438" y="3080256"/>
            <a:ext cx="6657143" cy="26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modifier la mise en forme du résultat obtenu comme illustré dans la figure ci-dessous, il faut utiliser :	4/9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Explorer les bases des calculs avec Excel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Mettre le résultat en forme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4747" y="3364799"/>
            <a:ext cx="2885714" cy="101904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769" y="2659465"/>
            <a:ext cx="904762" cy="2761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769" y="3496619"/>
            <a:ext cx="723810" cy="26666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769" y="4324250"/>
            <a:ext cx="723810" cy="26666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436" y="5151880"/>
            <a:ext cx="790476" cy="266667"/>
          </a:xfrm>
          <a:prstGeom prst="rect">
            <a:avLst/>
          </a:prstGeom>
        </p:spPr>
      </p:pic>
      <p:pic>
        <p:nvPicPr>
          <p:cNvPr id="1026" name="Picture 2" descr="C:\Users\EFPREM~1\AppData\Local\Temp\SNAGHTML18e625ad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163" y="2730885"/>
            <a:ext cx="1333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EFPREM~1\AppData\Local\Temp\SNAGHTML18e625ad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163" y="3563277"/>
            <a:ext cx="1333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EFPREM~1\AppData\Local\Temp\SNAGHTML18e625ad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455" y="5218538"/>
            <a:ext cx="1333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EFPREM~1\AppData\Local\Temp\SNAGHTML18e706b6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295" y="4390907"/>
            <a:ext cx="1333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353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19699"/>
          </a:xfrm>
        </p:spPr>
        <p:txBody>
          <a:bodyPr/>
          <a:lstStyle/>
          <a:p>
            <a:r>
              <a:rPr lang="fr-FR" dirty="0"/>
              <a:t>Pour pouvoir recopier cette formule vers le bas et calculer à chaque ligne le pourcentage du total, comment modifier la formule actuelle :	5/9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Explorer les bases des calculs avec Excel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936625" y="2807094"/>
            <a:ext cx="6274316" cy="2496795"/>
          </a:xfrm>
        </p:spPr>
        <p:txBody>
          <a:bodyPr>
            <a:normAutofit/>
          </a:bodyPr>
          <a:lstStyle/>
          <a:p>
            <a:r>
              <a:rPr lang="fr-FR" sz="2000" dirty="0"/>
              <a:t>C’est impossible, il faut la recréer à chaque ligne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Onglet Affichage </a:t>
            </a:r>
            <a:r>
              <a:rPr lang="fr-FR" sz="2000" dirty="0">
                <a:sym typeface="Wingdings" panose="05000000000000000000" pitchFamily="2" charset="2"/>
              </a:rPr>
              <a:t>Figer les volets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Transformer N18 en N$18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Elle se recopie très bien telle qu’elle est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Construire et calculer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941" y="2331683"/>
            <a:ext cx="4142857" cy="3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275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19699"/>
          </a:xfrm>
        </p:spPr>
        <p:txBody>
          <a:bodyPr/>
          <a:lstStyle/>
          <a:p>
            <a:r>
              <a:rPr lang="fr-FR" dirty="0"/>
              <a:t>Quelle commande de l'onglet Accueil faut-il utiliser pour reproduire la mise en forme de la colonne total sur les deux colonnes de pourcentage :	6/9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Explorer les bases des calculs avec Excel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Reproduire la mise en forme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752" y="2195843"/>
            <a:ext cx="4142857" cy="344761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33" y="2938131"/>
            <a:ext cx="6476190" cy="150476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248569" y="3953105"/>
            <a:ext cx="311944" cy="3512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123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69408"/>
          </a:xfrm>
        </p:spPr>
        <p:txBody>
          <a:bodyPr/>
          <a:lstStyle/>
          <a:p>
            <a:r>
              <a:rPr lang="fr-FR" dirty="0"/>
              <a:t>Quel type de mise en forme conditionnelle faut-il utiliser pour obtenir le résultat de la colonne % Total :	7/9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Explorer les bases des calculs avec Excel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Appliquer une mise en forme conditionnelle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7995" y="2229295"/>
            <a:ext cx="4142857" cy="344761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492" y="2547227"/>
            <a:ext cx="2904762" cy="351428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83474" y="4956714"/>
            <a:ext cx="2920780" cy="3512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28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4154"/>
          </a:xfrm>
        </p:spPr>
        <p:txBody>
          <a:bodyPr/>
          <a:lstStyle/>
          <a:p>
            <a:r>
              <a:rPr lang="fr-FR" dirty="0"/>
              <a:t>Pour insérer une fonction SI, quelle catégorie de la bibliothèque de fonction faut-il activer ?	8/9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Explorer les bases des calculs avec Excel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Q8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des fonctions</a:t>
            </a:r>
          </a:p>
        </p:txBody>
      </p:sp>
      <p:pic>
        <p:nvPicPr>
          <p:cNvPr id="2050" name="Picture 2" descr="C:\Users\EFPREM~1\AppData\Local\Temp\SNAGHTML1b2b00a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200" y="3298316"/>
            <a:ext cx="673417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873083" y="3925229"/>
            <a:ext cx="524107" cy="6467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013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516027"/>
          </a:xfrm>
        </p:spPr>
        <p:txBody>
          <a:bodyPr/>
          <a:lstStyle/>
          <a:p>
            <a:r>
              <a:rPr lang="fr-FR" dirty="0"/>
              <a:t>Pour que la colonne A contienne Monsieur ou Madame en fonction du contenu de la colonne L (sexe) il faut renseigner le formulaire de la fonction SI avec :	9/9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Explorer les bases des calculs avec Excel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Q9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des fonctions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810" y="2165492"/>
            <a:ext cx="8352381" cy="2447619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4232" y="5276425"/>
            <a:ext cx="2619048" cy="628571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643" y="5270850"/>
            <a:ext cx="2619048" cy="62857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8578" y="5275343"/>
            <a:ext cx="2609524" cy="628571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89" y="5270850"/>
            <a:ext cx="2619048" cy="6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303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3377</TotalTime>
  <Words>334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Thème Office</vt:lpstr>
      <vt:lpstr>Explorer les bases des calculs avec Excel</vt:lpstr>
      <vt:lpstr>Explorer les bases des calculs avec Excel</vt:lpstr>
      <vt:lpstr>Explorer les bases des calculs avec Excel</vt:lpstr>
      <vt:lpstr>Explorer les bases des calculs avec Excel</vt:lpstr>
      <vt:lpstr>Explorer les bases des calculs avec Excel</vt:lpstr>
      <vt:lpstr>Explorer les bases des calculs avec Excel</vt:lpstr>
      <vt:lpstr>Explorer les bases des calculs avec Excel</vt:lpstr>
      <vt:lpstr>Explorer les bases des calculs avec Excel</vt:lpstr>
      <vt:lpstr>Explorer les bases des calculs avec Excel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130</cp:revision>
  <cp:lastPrinted>2016-03-07T14:30:10Z</cp:lastPrinted>
  <dcterms:created xsi:type="dcterms:W3CDTF">2016-03-07T07:34:20Z</dcterms:created>
  <dcterms:modified xsi:type="dcterms:W3CDTF">2017-03-21T13:09:22Z</dcterms:modified>
</cp:coreProperties>
</file>