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4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7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9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79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-18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3-27T10:19:43.852" idx="5">
    <p:pos x="10" y="10"/>
    <p:text/>
    <p:extLst>
      <p:ext uri="{C676402C-5697-4E1C-873F-D02D1690AC5C}">
        <p15:threadingInfo xmlns:p15="http://schemas.microsoft.com/office/powerpoint/2012/main" timeZoneBias="-60"/>
      </p:ext>
    </p:extLst>
  </p:cm>
  <p:cm authorId="1" dt="2020-03-27T10:20:24.849" idx="6">
    <p:pos x="10" y="146"/>
    <p:text>\Excel\video_son\eval\images_perf\xl_perf_q2.2.1.snag</p:text>
    <p:extLst>
      <p:ext uri="{C676402C-5697-4E1C-873F-D02D1690AC5C}">
        <p15:threadingInfo xmlns:p15="http://schemas.microsoft.com/office/powerpoint/2012/main" timeZoneBias="-60">
          <p15:parentCm authorId="1" idx="5"/>
        </p15:threadingInfo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3-27T10:31:14.857" idx="7">
    <p:pos x="10" y="10"/>
    <p:text>\Excel\video_son\eval\images_perf\xl_perf_q2.2.1.snag</p:text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167E8-B1CD-497A-AEA0-8759822DDE6B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071B74-7443-4BC7-BD1F-423DB1DCF3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3478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Même si l’on ne veut pas changer de fenêtre, c’est la commande changer de fenêtre qui affiche la liste des classeurs ouverts.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071B74-7443-4BC7-BD1F-423DB1DCF356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0748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C’est la commande réorganiser tout qui permet de partager l’écran entre les différents classeurs ouverts.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071B74-7443-4BC7-BD1F-423DB1DCF356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06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Non, le classeur étant ouvert, il faut faire nouvelle fenêtre pour pouvoir le faire apparaitre deux fois et donc choisir deux feuilles différentes. </a:t>
            </a:r>
          </a:p>
          <a:p>
            <a:r>
              <a:rPr lang="fr-FR" dirty="0"/>
              <a:t>Fractionner permet de voir plusieurs endroits d’une seule feuille.</a:t>
            </a:r>
          </a:p>
          <a:p>
            <a:r>
              <a:rPr lang="fr-FR" dirty="0"/>
              <a:t>Changer de fenêtre ne permet l’affichage que d’une feuille des classeurs actifs.</a:t>
            </a:r>
          </a:p>
          <a:p>
            <a:r>
              <a:rPr lang="fr-FR" dirty="0"/>
              <a:t>Un classeur ne </a:t>
            </a:r>
            <a:r>
              <a:rPr lang="fr-FR"/>
              <a:t>s’insère pas.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071B74-7443-4BC7-BD1F-423DB1DCF356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5318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B12A13-1C11-4552-9D62-438508EAE7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C150C3-A3C7-4F97-A7A0-5996A7821C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78EE18-502D-4283-84B3-BF2F62638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B29BAD-EDE0-46E0-83C0-F2652A807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480339-9F7B-4B0C-8715-DDD716BD6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7588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337827-7AD2-4272-AB51-469717AA3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DADED94-76D8-40EE-9943-8A82866688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4E89E7-F21F-4C3E-887F-7ED6B00CE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98B091-B75C-4CF5-954D-54F396703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ECD12C-4A57-489E-A0AA-DB5817764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6962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DAF49CA-456F-4732-AAAF-92B169B540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A86C578-9E71-4409-9E29-BC8685FE02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81FC33-3940-4AEB-B79B-58AA7C6F9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3D0531-5A7C-4F41-A84E-A2F8AFFA9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8D5907-BDBC-46B2-AD01-F83FF9DEC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984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946498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ECBF64-556C-47D3-97E5-3377C59EE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4428EA-E422-434D-B6DD-8BFE2CDDA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9B281D-DC75-460C-A101-A18613BAB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A7C534-77F1-444B-BD9E-C46057E1C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FB71F6-909C-4D09-8A7D-B5F5D7F3D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035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556D93-C2EF-46BF-BEE5-03F46888E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0622ED-0C2F-4B72-A502-EF985F3472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5A0A06C-E6C1-43D0-B6F1-E02630D302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68EB15C-FF43-40BD-8AEB-FD5683409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7633EBE-C6F0-4DF2-BA28-ABB9E5EB5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FA3C060-45EB-4B39-B1B2-D457AA208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0453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D644D6-3E43-43EF-85D1-E9BE032E6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2E56D5-430D-419A-A6D7-DA244FFC0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25B7B4E-A507-407A-B58A-B2E38F2E8B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E5BD0E8-BE14-4227-A960-3D6739E188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B91B5E4-5501-4DDE-B93E-7DE2D016CB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6779E64-57F5-44DA-9C2D-356787A78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88BE22D-1686-403C-B249-1AC62C9EC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8C5B6BA-D590-45AD-B91F-1DEB91654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742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536F84-0B35-47B9-88B6-732F17F4E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C329089-C75C-4634-9E25-C56A0D172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01EA1AD-52CF-41E9-9F54-A5F2F0B8A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B7C48E1-93D1-4AD9-BE6A-688063C86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9415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FF4167F-83F2-438B-AE26-90F6F35B3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B57C20B-B78F-47C8-9850-EE7AEEEB6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A0A135F-33FA-46C1-AE5F-55B678327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4319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2CB3F4-B613-4C05-AC8E-4B922F627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64E063-B9F1-42EF-BE36-086E16E03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BA1EBAD-B720-4429-914C-1A07EBDE44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456B1C-48C6-48AD-91DC-AE95BB254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B20DB62-9871-4A0C-998E-42F59A432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9A52561-2D1C-45BA-9CAE-D72E56638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9337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57AA64-5BBD-4C56-B88D-6A53533FD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071787F-2BB2-4846-910D-F77001E3B2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43AB96E-3B8C-41CF-9478-1094322352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3F35075-BCDD-43D8-BF5F-C14E4D62B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8A6F0D6-3A87-4AA1-8FD3-36E60E4E2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3689CA5-F3AA-42BD-94F2-853CA6E0E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82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698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6258A5-D22F-42AA-A342-B3201261F5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QUIZZ XL PERF 2.2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71FA546-20ED-4F40-9048-818DF33732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Rappels</a:t>
            </a:r>
            <a:br>
              <a:rPr lang="fr-FR" dirty="0"/>
            </a:br>
            <a:br>
              <a:rPr lang="fr-FR" dirty="0"/>
            </a:br>
            <a:r>
              <a:rPr lang="fr-FR" dirty="0"/>
              <a:t>les bonnes réponses sont soulignées ou encadrées</a:t>
            </a:r>
          </a:p>
        </p:txBody>
      </p:sp>
    </p:spTree>
    <p:extLst>
      <p:ext uri="{BB962C8B-B14F-4D97-AF65-F5344CB8AC3E}">
        <p14:creationId xmlns:p14="http://schemas.microsoft.com/office/powerpoint/2010/main" val="3589649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Calculs et liaisons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Q2.2.1 : </a:t>
            </a:r>
            <a:r>
              <a:rPr lang="fr-FR" sz="1400" dirty="0"/>
              <a:t>A quel endroit de la fenêtre Excel peut-on voir les différents classeurs ouvert ?	1/3</a:t>
            </a:r>
            <a:endParaRPr lang="fr-FR" dirty="0"/>
          </a:p>
        </p:txBody>
      </p:sp>
      <p:pic>
        <p:nvPicPr>
          <p:cNvPr id="5" name="Image 4" descr="Une image contenant capture d’écran, ordinateur&#10;&#10;Description générée automatiquement">
            <a:extLst>
              <a:ext uri="{FF2B5EF4-FFF2-40B4-BE49-F238E27FC236}">
                <a16:creationId xmlns:a16="http://schemas.microsoft.com/office/drawing/2014/main" id="{132FAFAA-2DA9-45A8-A874-BB88A51EAF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4450" y="2440953"/>
            <a:ext cx="9809524" cy="385714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0D805E7-B8C3-410B-A9E2-1043046CA550}"/>
              </a:ext>
            </a:extLst>
          </p:cNvPr>
          <p:cNvSpPr/>
          <p:nvPr/>
        </p:nvSpPr>
        <p:spPr>
          <a:xfrm>
            <a:off x="9460195" y="3044017"/>
            <a:ext cx="728834" cy="761629"/>
          </a:xfrm>
          <a:prstGeom prst="rect">
            <a:avLst/>
          </a:prstGeom>
          <a:noFill/>
          <a:ln w="28575">
            <a:solidFill>
              <a:srgbClr val="E19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1492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Calculs et liaisons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Q2.2.2 : </a:t>
            </a:r>
            <a:r>
              <a:rPr lang="fr-FR" sz="1400" dirty="0"/>
              <a:t>Quelle commande permet d’afficher dans une même fenêtre, tous les classeurs ouverts ?	2/3</a:t>
            </a:r>
            <a:endParaRPr lang="fr-FR" dirty="0"/>
          </a:p>
        </p:txBody>
      </p:sp>
      <p:pic>
        <p:nvPicPr>
          <p:cNvPr id="5" name="Image 4" descr="Une image contenant capture d’écran, ordinateur&#10;&#10;Description générée automatiquement">
            <a:extLst>
              <a:ext uri="{FF2B5EF4-FFF2-40B4-BE49-F238E27FC236}">
                <a16:creationId xmlns:a16="http://schemas.microsoft.com/office/drawing/2014/main" id="{132FAFAA-2DA9-45A8-A874-BB88A51EAF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4450" y="2440953"/>
            <a:ext cx="9809524" cy="385714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0D805E7-B8C3-410B-A9E2-1043046CA550}"/>
              </a:ext>
            </a:extLst>
          </p:cNvPr>
          <p:cNvSpPr/>
          <p:nvPr/>
        </p:nvSpPr>
        <p:spPr>
          <a:xfrm>
            <a:off x="7106101" y="3296937"/>
            <a:ext cx="1152682" cy="253660"/>
          </a:xfrm>
          <a:prstGeom prst="rect">
            <a:avLst/>
          </a:prstGeom>
          <a:noFill/>
          <a:ln w="28575">
            <a:solidFill>
              <a:srgbClr val="E19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8315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Calculs et liaisons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30289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  <a:tabLst>
                <a:tab pos="622300" algn="l"/>
                <a:tab pos="10050463" algn="r"/>
              </a:tabLst>
            </a:pPr>
            <a:r>
              <a:rPr lang="fr-FR" dirty="0"/>
              <a:t>Q2.2.3 :</a:t>
            </a:r>
            <a:r>
              <a:rPr lang="fr-FR" sz="1400" dirty="0"/>
              <a:t> Pour afficher plusieurs feuilles d’un même classeur, il faut : 	3/3</a:t>
            </a:r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708BF97-3F8B-4A9F-B14D-5E55C8899B72}"/>
              </a:ext>
            </a:extLst>
          </p:cNvPr>
          <p:cNvSpPr txBox="1"/>
          <p:nvPr/>
        </p:nvSpPr>
        <p:spPr>
          <a:xfrm>
            <a:off x="3542490" y="2330511"/>
            <a:ext cx="610734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Changer de fenêtre puis fractionner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Demander une nouvelle fenêtre et Réorganiser tout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Changer de fenêtre puis réorganiser tout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Insérer le classeur et réorganiser tout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4708246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998</TotalTime>
  <Words>209</Words>
  <Application>Microsoft Office PowerPoint</Application>
  <PresentationFormat>Grand écran</PresentationFormat>
  <Paragraphs>21</Paragraphs>
  <Slides>4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Thème Office</vt:lpstr>
      <vt:lpstr>QUIZZ XL PERF 2.2</vt:lpstr>
      <vt:lpstr>Thématique : Calculs et liaisons</vt:lpstr>
      <vt:lpstr>Thématique : Calculs et liaisons</vt:lpstr>
      <vt:lpstr>Thématique : Calculs et liaisons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QUIZZ XL PERF 2.1</dc:title>
  <dc:creator>Françoise Pervier</dc:creator>
  <cp:lastModifiedBy>Françoise Pervier</cp:lastModifiedBy>
  <cp:revision>27</cp:revision>
  <dcterms:created xsi:type="dcterms:W3CDTF">2020-03-24T16:27:47Z</dcterms:created>
  <dcterms:modified xsi:type="dcterms:W3CDTF">2020-04-09T12:08:29Z</dcterms:modified>
</cp:coreProperties>
</file>