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2.xml" ContentType="application/vnd.openxmlformats-officedocument.presentationml.comments+xml"/>
  <Override PartName="/ppt/notesSlides/notesSlide6.xml" ContentType="application/vnd.openxmlformats-officedocument.presentationml.notesSlide+xml"/>
  <Override PartName="/ppt/comments/comment3.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0" r:id="rId4"/>
    <p:sldId id="261" r:id="rId5"/>
    <p:sldId id="262" r:id="rId6"/>
    <p:sldId id="263" r:id="rId7"/>
    <p:sldId id="264" r:id="rId8"/>
    <p:sldId id="265" r:id="rId9"/>
    <p:sldId id="266"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çoise Pervier" initials="FP" lastIdx="12" clrIdx="0">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9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104" d="100"/>
          <a:sy n="104" d="100"/>
        </p:scale>
        <p:origin x="79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04T19:04:06.098" idx="8">
    <p:pos x="-6" y="60"/>
    <p:text>Excel\video_son\eval\images_perf\xl_perf_q2.4.1</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4-04T19:05:51.697" idx="10">
    <p:pos x="10" y="10"/>
    <p:text>Excel\video_son\eval\images_perf\xl_perf_q2.4.5</p:text>
    <p:extLst>
      <p:ext uri="{C676402C-5697-4E1C-873F-D02D1690AC5C}">
        <p15:threadingInfo xmlns:p15="http://schemas.microsoft.com/office/powerpoint/2012/main" timeZoneBias="-1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04-08T08:59:32.541" idx="12">
    <p:pos x="10" y="10"/>
    <p:text>Excel\video_son\eval\images_perf\xl_perf_q2.4.6</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E3F0C8-22F1-4138-9E0A-771927B44216}" type="datetimeFigureOut">
              <a:rPr lang="fr-FR" smtClean="0"/>
              <a:t>09/04/2020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A0E1B3-417B-4C0F-A14C-8050626370F1}" type="slidenum">
              <a:rPr lang="fr-FR" smtClean="0"/>
              <a:t>‹N°›</a:t>
            </a:fld>
            <a:endParaRPr lang="fr-FR"/>
          </a:p>
        </p:txBody>
      </p:sp>
    </p:spTree>
    <p:extLst>
      <p:ext uri="{BB962C8B-B14F-4D97-AF65-F5344CB8AC3E}">
        <p14:creationId xmlns:p14="http://schemas.microsoft.com/office/powerpoint/2010/main" val="1159641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sur l’onglet Données que l’on trouve le groupe Outils de données qui propose la validation de données.</a:t>
            </a:r>
          </a:p>
        </p:txBody>
      </p:sp>
      <p:sp>
        <p:nvSpPr>
          <p:cNvPr id="4" name="Espace réservé du numéro de diapositive 3"/>
          <p:cNvSpPr>
            <a:spLocks noGrp="1"/>
          </p:cNvSpPr>
          <p:nvPr>
            <p:ph type="sldNum" sz="quarter" idx="5"/>
          </p:nvPr>
        </p:nvSpPr>
        <p:spPr/>
        <p:txBody>
          <a:bodyPr/>
          <a:lstStyle/>
          <a:p>
            <a:fld id="{68A0E1B3-417B-4C0F-A14C-8050626370F1}" type="slidenum">
              <a:rPr lang="fr-FR" smtClean="0"/>
              <a:t>2</a:t>
            </a:fld>
            <a:endParaRPr lang="fr-FR"/>
          </a:p>
        </p:txBody>
      </p:sp>
    </p:spTree>
    <p:extLst>
      <p:ext uri="{BB962C8B-B14F-4D97-AF65-F5344CB8AC3E}">
        <p14:creationId xmlns:p14="http://schemas.microsoft.com/office/powerpoint/2010/main" val="739947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validation n’interdit pas la saisie dans une feuille ou dans un classeur, ne transforme pas les données saisie mais vérifie la validité de la donnée saisie. La validation permet de contrôler / encadrer la </a:t>
            </a:r>
            <a:r>
              <a:rPr lang="fr-FR" dirty="0" err="1"/>
              <a:t>sasie</a:t>
            </a:r>
            <a:r>
              <a:rPr lang="fr-FR" dirty="0"/>
              <a:t>.</a:t>
            </a:r>
          </a:p>
        </p:txBody>
      </p:sp>
      <p:sp>
        <p:nvSpPr>
          <p:cNvPr id="4" name="Espace réservé du numéro de diapositive 3"/>
          <p:cNvSpPr>
            <a:spLocks noGrp="1"/>
          </p:cNvSpPr>
          <p:nvPr>
            <p:ph type="sldNum" sz="quarter" idx="5"/>
          </p:nvPr>
        </p:nvSpPr>
        <p:spPr/>
        <p:txBody>
          <a:bodyPr/>
          <a:lstStyle/>
          <a:p>
            <a:fld id="{68A0E1B3-417B-4C0F-A14C-8050626370F1}" type="slidenum">
              <a:rPr lang="fr-FR" smtClean="0"/>
              <a:t>3</a:t>
            </a:fld>
            <a:endParaRPr lang="fr-FR"/>
          </a:p>
        </p:txBody>
      </p:sp>
    </p:spTree>
    <p:extLst>
      <p:ext uri="{BB962C8B-B14F-4D97-AF65-F5344CB8AC3E}">
        <p14:creationId xmlns:p14="http://schemas.microsoft.com/office/powerpoint/2010/main" val="3694421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faut absolument indiquer un titre pour le nouveau message d’erreur. C’est lui qui permet de générer  / identifier la fenêtre de message. </a:t>
            </a:r>
          </a:p>
        </p:txBody>
      </p:sp>
      <p:sp>
        <p:nvSpPr>
          <p:cNvPr id="4" name="Espace réservé du numéro de diapositive 3"/>
          <p:cNvSpPr>
            <a:spLocks noGrp="1"/>
          </p:cNvSpPr>
          <p:nvPr>
            <p:ph type="sldNum" sz="quarter" idx="5"/>
          </p:nvPr>
        </p:nvSpPr>
        <p:spPr/>
        <p:txBody>
          <a:bodyPr/>
          <a:lstStyle/>
          <a:p>
            <a:fld id="{68A0E1B3-417B-4C0F-A14C-8050626370F1}" type="slidenum">
              <a:rPr lang="fr-FR" smtClean="0"/>
              <a:t>4</a:t>
            </a:fld>
            <a:endParaRPr lang="fr-FR"/>
          </a:p>
        </p:txBody>
      </p:sp>
    </p:spTree>
    <p:extLst>
      <p:ext uri="{BB962C8B-B14F-4D97-AF65-F5344CB8AC3E}">
        <p14:creationId xmlns:p14="http://schemas.microsoft.com/office/powerpoint/2010/main" val="3298091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Ne pas afficher les zéros dans le cellules qui ont une valeur nulle est une option d’Excel qui fait partie des options avancées.</a:t>
            </a:r>
          </a:p>
        </p:txBody>
      </p:sp>
      <p:sp>
        <p:nvSpPr>
          <p:cNvPr id="4" name="Espace réservé du numéro de diapositive 3"/>
          <p:cNvSpPr>
            <a:spLocks noGrp="1"/>
          </p:cNvSpPr>
          <p:nvPr>
            <p:ph type="sldNum" sz="quarter" idx="5"/>
          </p:nvPr>
        </p:nvSpPr>
        <p:spPr/>
        <p:txBody>
          <a:bodyPr/>
          <a:lstStyle/>
          <a:p>
            <a:fld id="{68A0E1B3-417B-4C0F-A14C-8050626370F1}" type="slidenum">
              <a:rPr lang="fr-FR" smtClean="0"/>
              <a:t>5</a:t>
            </a:fld>
            <a:endParaRPr lang="fr-FR"/>
          </a:p>
        </p:txBody>
      </p:sp>
    </p:spTree>
    <p:extLst>
      <p:ext uri="{BB962C8B-B14F-4D97-AF65-F5344CB8AC3E}">
        <p14:creationId xmlns:p14="http://schemas.microsoft.com/office/powerpoint/2010/main" val="1100438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dans le groupe Cellules, dans la liste Format que l’on trouve la commande de </a:t>
            </a:r>
            <a:r>
              <a:rPr lang="fr-FR" dirty="0" err="1"/>
              <a:t>verrouilage</a:t>
            </a:r>
            <a:r>
              <a:rPr lang="fr-FR" dirty="0"/>
              <a:t>.</a:t>
            </a:r>
          </a:p>
        </p:txBody>
      </p:sp>
      <p:sp>
        <p:nvSpPr>
          <p:cNvPr id="4" name="Espace réservé du numéro de diapositive 3"/>
          <p:cNvSpPr>
            <a:spLocks noGrp="1"/>
          </p:cNvSpPr>
          <p:nvPr>
            <p:ph type="sldNum" sz="quarter" idx="5"/>
          </p:nvPr>
        </p:nvSpPr>
        <p:spPr/>
        <p:txBody>
          <a:bodyPr/>
          <a:lstStyle/>
          <a:p>
            <a:fld id="{68A0E1B3-417B-4C0F-A14C-8050626370F1}" type="slidenum">
              <a:rPr lang="fr-FR" smtClean="0"/>
              <a:t>6</a:t>
            </a:fld>
            <a:endParaRPr lang="fr-FR"/>
          </a:p>
        </p:txBody>
      </p:sp>
    </p:spTree>
    <p:extLst>
      <p:ext uri="{BB962C8B-B14F-4D97-AF65-F5344CB8AC3E}">
        <p14:creationId xmlns:p14="http://schemas.microsoft.com/office/powerpoint/2010/main" val="2985909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ne faut plus pouvoir accéder aux cellules verrouillées, il faut donc décocher Sélectionner les cellules Verrouillées.</a:t>
            </a:r>
          </a:p>
        </p:txBody>
      </p:sp>
      <p:sp>
        <p:nvSpPr>
          <p:cNvPr id="4" name="Espace réservé du numéro de diapositive 3"/>
          <p:cNvSpPr>
            <a:spLocks noGrp="1"/>
          </p:cNvSpPr>
          <p:nvPr>
            <p:ph type="sldNum" sz="quarter" idx="5"/>
          </p:nvPr>
        </p:nvSpPr>
        <p:spPr/>
        <p:txBody>
          <a:bodyPr/>
          <a:lstStyle/>
          <a:p>
            <a:fld id="{68A0E1B3-417B-4C0F-A14C-8050626370F1}" type="slidenum">
              <a:rPr lang="fr-FR" smtClean="0"/>
              <a:t>7</a:t>
            </a:fld>
            <a:endParaRPr lang="fr-FR"/>
          </a:p>
        </p:txBody>
      </p:sp>
    </p:spTree>
    <p:extLst>
      <p:ext uri="{BB962C8B-B14F-4D97-AF65-F5344CB8AC3E}">
        <p14:creationId xmlns:p14="http://schemas.microsoft.com/office/powerpoint/2010/main" val="1901886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Lorsque l’on veut ôter la protection de la feuille, il va falloir indiquer le mot de passe. Ce n’est que dans ce contexte qu’Excel demande le mot de passe de protection de la feuille.</a:t>
            </a:r>
          </a:p>
        </p:txBody>
      </p:sp>
      <p:sp>
        <p:nvSpPr>
          <p:cNvPr id="4" name="Espace réservé du numéro de diapositive 3"/>
          <p:cNvSpPr>
            <a:spLocks noGrp="1"/>
          </p:cNvSpPr>
          <p:nvPr>
            <p:ph type="sldNum" sz="quarter" idx="5"/>
          </p:nvPr>
        </p:nvSpPr>
        <p:spPr/>
        <p:txBody>
          <a:bodyPr/>
          <a:lstStyle/>
          <a:p>
            <a:fld id="{68A0E1B3-417B-4C0F-A14C-8050626370F1}" type="slidenum">
              <a:rPr lang="fr-FR" smtClean="0"/>
              <a:t>8</a:t>
            </a:fld>
            <a:endParaRPr lang="fr-FR"/>
          </a:p>
        </p:txBody>
      </p:sp>
    </p:spTree>
    <p:extLst>
      <p:ext uri="{BB962C8B-B14F-4D97-AF65-F5344CB8AC3E}">
        <p14:creationId xmlns:p14="http://schemas.microsoft.com/office/powerpoint/2010/main" val="42291395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Protéger le classeur ne sert qu’à protéger la structure du classeur. Cette protection interdit la majeure partie </a:t>
            </a:r>
            <a:r>
              <a:rPr lang="fr-FR"/>
              <a:t>des manipulations des feuilles.</a:t>
            </a:r>
            <a:endParaRPr lang="fr-FR" dirty="0"/>
          </a:p>
        </p:txBody>
      </p:sp>
      <p:sp>
        <p:nvSpPr>
          <p:cNvPr id="4" name="Espace réservé du numéro de diapositive 3"/>
          <p:cNvSpPr>
            <a:spLocks noGrp="1"/>
          </p:cNvSpPr>
          <p:nvPr>
            <p:ph type="sldNum" sz="quarter" idx="5"/>
          </p:nvPr>
        </p:nvSpPr>
        <p:spPr/>
        <p:txBody>
          <a:bodyPr/>
          <a:lstStyle/>
          <a:p>
            <a:fld id="{68A0E1B3-417B-4C0F-A14C-8050626370F1}" type="slidenum">
              <a:rPr lang="fr-FR" smtClean="0"/>
              <a:t>9</a:t>
            </a:fld>
            <a:endParaRPr lang="fr-FR"/>
          </a:p>
        </p:txBody>
      </p:sp>
    </p:spTree>
    <p:extLst>
      <p:ext uri="{BB962C8B-B14F-4D97-AF65-F5344CB8AC3E}">
        <p14:creationId xmlns:p14="http://schemas.microsoft.com/office/powerpoint/2010/main" val="3300127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2A13-1C11-4552-9D62-438508EAE76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C150C3-A3C7-4F97-A7A0-5996A7821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78EE18-502D-4283-84B3-BF2F62638934}"/>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14B29BAD-EDE0-46E0-83C0-F2652A8078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480339-9F7B-4B0C-8715-DDD716BD692F}"/>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4675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7827-7AD2-4272-AB51-469717AA31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DADED94-76D8-40EE-9943-8A82866688C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4E89E7-F21F-4C3E-887F-7ED6B00CE1F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EB98B091-B75C-4CF5-954D-54F396703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CD12C-4A57-489E-A0AA-DB5817764272}"/>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3669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AF49CA-456F-4732-AAAF-92B169B54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86C578-9E71-4409-9E29-BC8685FE025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81FC33-3940-4AEB-B79B-58AA7C6F951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8E3D0531-5A7C-4F41-A84E-A2F8AFFA91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8D5907-BDBC-46B2-AD01-F83FF9DECA3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0598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2D7DA-ADE3-4FEC-A75E-4B35D5CFD4F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AA0401E-E36B-4D59-8110-BACEE9029A2D}"/>
              </a:ext>
            </a:extLst>
          </p:cNvPr>
          <p:cNvSpPr>
            <a:spLocks noGrp="1"/>
          </p:cNvSpPr>
          <p:nvPr>
            <p:ph idx="1"/>
          </p:nvPr>
        </p:nvSpPr>
        <p:spPr/>
        <p:txBody>
          <a:bodyPr>
            <a:normAutofit/>
          </a:bodyPr>
          <a:lstStyle>
            <a:lvl1pPr>
              <a:defRPr sz="1800"/>
            </a:lvl1pPr>
            <a:lvl2pPr>
              <a:defRPr sz="1600"/>
            </a:lvl2pPr>
            <a:lvl3pPr>
              <a:defRPr sz="1400"/>
            </a:lvl3pPr>
            <a:lvl4pPr>
              <a:defRPr sz="1200"/>
            </a:lvl4pPr>
            <a:lvl5pPr>
              <a:defRPr sz="12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16314C1-5304-4382-8C3A-E9F2BC66A9B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B3DF098F-96F3-44B7-BB4A-674C8383A7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9F03C9-D089-4C9A-BF9A-310B446DD623}"/>
              </a:ext>
            </a:extLst>
          </p:cNvPr>
          <p:cNvSpPr>
            <a:spLocks noGrp="1"/>
          </p:cNvSpPr>
          <p:nvPr>
            <p:ph type="sldNum" sz="quarter" idx="12"/>
          </p:nvPr>
        </p:nvSpPr>
        <p:spPr/>
        <p:txBody>
          <a:bodyPr/>
          <a:lstStyle/>
          <a:p>
            <a:fld id="{472B3F0D-2B84-44C5-A1EE-64807A9FCE04}" type="slidenum">
              <a:rPr lang="fr-FR" smtClean="0"/>
              <a:t>‹N°›</a:t>
            </a:fld>
            <a:endParaRPr lang="fr-FR"/>
          </a:p>
        </p:txBody>
      </p:sp>
      <p:sp>
        <p:nvSpPr>
          <p:cNvPr id="7" name="Espace réservé du texte 15">
            <a:extLst>
              <a:ext uri="{FF2B5EF4-FFF2-40B4-BE49-F238E27FC236}">
                <a16:creationId xmlns:a16="http://schemas.microsoft.com/office/drawing/2014/main" id="{C36AA320-E8EB-4ADF-90A3-D3002BC9FEF4}"/>
              </a:ext>
            </a:extLst>
          </p:cNvPr>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8" name="ZoneTexte 7">
            <a:extLst>
              <a:ext uri="{FF2B5EF4-FFF2-40B4-BE49-F238E27FC236}">
                <a16:creationId xmlns:a16="http://schemas.microsoft.com/office/drawing/2014/main" id="{62D51E41-0181-42C3-B422-E29365228C17}"/>
              </a:ext>
            </a:extLst>
          </p:cNvPr>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94649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CBF64-556C-47D3-97E5-3377C59EEE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4428EA-E422-434D-B6DD-8BFE2CDDA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B281D-DC75-460C-A101-A18613BAB1BD}"/>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C4A7C534-77F1-444B-BD9E-C46057E1C8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FB71F6-909C-4D09-8A7D-B5F5D7F3D5B5}"/>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09803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56D93-C2EF-46BF-BEE5-03F46888E4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0622ED-0C2F-4B72-A502-EF985F3472E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5A0A06C-E6C1-43D0-B6F1-E02630D3023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8EB15C-FF43-40BD-8AEB-FD56834093E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47633EBE-C6F0-4DF2-BA28-ABB9E5EB5C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A3C060-45EB-4B39-B1B2-D457AA20861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9004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D644D6-3E43-43EF-85D1-E9BE032E682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2E56D5-430D-419A-A6D7-DA244FFC0F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25B7B4E-A507-407A-B58A-B2E38F2E8B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5BD0E8-BE14-4227-A960-3D6739E18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91B5E4-5501-4DDE-B93E-7DE2D016CB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6779E64-57F5-44DA-9C2D-356787A783A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8" name="Espace réservé du pied de page 7">
            <a:extLst>
              <a:ext uri="{FF2B5EF4-FFF2-40B4-BE49-F238E27FC236}">
                <a16:creationId xmlns:a16="http://schemas.microsoft.com/office/drawing/2014/main" id="{388BE22D-1686-403C-B249-1AC62C9EC9F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5B6BA-D590-45AD-B91F-1DEB9165468B}"/>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35474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536F84-0B35-47B9-88B6-732F17F4E16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C329089-C75C-4634-9E25-C56A0D172CD3}"/>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4" name="Espace réservé du pied de page 3">
            <a:extLst>
              <a:ext uri="{FF2B5EF4-FFF2-40B4-BE49-F238E27FC236}">
                <a16:creationId xmlns:a16="http://schemas.microsoft.com/office/drawing/2014/main" id="{A01EA1AD-52CF-41E9-9F54-A5F2F0B8AD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B7C48E1-93D1-4AD9-BE6A-688063C86D5E}"/>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0094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F4167F-83F2-438B-AE26-90F6F35B3AC9}"/>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3" name="Espace réservé du pied de page 2">
            <a:extLst>
              <a:ext uri="{FF2B5EF4-FFF2-40B4-BE49-F238E27FC236}">
                <a16:creationId xmlns:a16="http://schemas.microsoft.com/office/drawing/2014/main" id="{8B57C20B-B78F-47C8-9850-EE7AEEEB65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A0A135F-33FA-46C1-AE5F-55B67832727C}"/>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62431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CB3F4-B613-4C05-AC8E-4B922F62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64E063-B9F1-42EF-BE36-086E16E0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A1EBAD-B720-4429-914C-1A07EBDE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456B1C-48C6-48AD-91DC-AE95BB2546E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3B20DB62-9871-4A0C-998E-42F59A4328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52561-2D1C-45BA-9CAE-D72E5663873A}"/>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27933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7AA64-5BBD-4C56-B88D-6A53533FD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71787F-2BB2-4846-910D-F77001E3B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43AB96E-3B8C-41CF-9478-10943223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3F35075-BCDD-43D8-BF5F-C14E4D62B25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08A6F0D6-3A87-4AA1-8FD3-36E60E4E28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689CA5-F3AA-42BD-94F2-853CA6E0E246}"/>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3948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DE0B5D-74C9-4E2E-A86C-741ACD51B096}"/>
              </a:ext>
            </a:extLst>
          </p:cNvPr>
          <p:cNvSpPr>
            <a:spLocks noGrp="1"/>
          </p:cNvSpPr>
          <p:nvPr>
            <p:ph type="title"/>
          </p:nvPr>
        </p:nvSpPr>
        <p:spPr>
          <a:xfrm>
            <a:off x="838200" y="365125"/>
            <a:ext cx="10515600" cy="495487"/>
          </a:xfrm>
          <a:prstGeom prst="rect">
            <a:avLst/>
          </a:prstGeom>
        </p:spPr>
        <p:txBody>
          <a:bodyPr vert="horz" lIns="91440" tIns="45720" rIns="91440" bIns="45720" rtlCol="0" anchor="ctr">
            <a:noAutofit/>
          </a:bodyPr>
          <a:lstStyle/>
          <a:p>
            <a:r>
              <a:rPr lang="fr-FR" dirty="0"/>
              <a:t>Modifiez le style du titre</a:t>
            </a:r>
          </a:p>
        </p:txBody>
      </p:sp>
      <p:sp>
        <p:nvSpPr>
          <p:cNvPr id="3" name="Espace réservé du texte 2">
            <a:extLst>
              <a:ext uri="{FF2B5EF4-FFF2-40B4-BE49-F238E27FC236}">
                <a16:creationId xmlns:a16="http://schemas.microsoft.com/office/drawing/2014/main" id="{09CA2093-D6E2-48B8-9701-C2FF5048A9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17F48D-7403-4F9E-AA13-6317CAA62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F63CAB72-8434-47B3-905C-6F069120B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8A4416-4819-4843-A18C-EB6293FA18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3F0D-2B84-44C5-A1EE-64807A9FCE04}" type="slidenum">
              <a:rPr lang="fr-FR" smtClean="0"/>
              <a:t>‹N°›</a:t>
            </a:fld>
            <a:endParaRPr lang="fr-FR"/>
          </a:p>
        </p:txBody>
      </p:sp>
    </p:spTree>
    <p:extLst>
      <p:ext uri="{BB962C8B-B14F-4D97-AF65-F5344CB8AC3E}">
        <p14:creationId xmlns:p14="http://schemas.microsoft.com/office/powerpoint/2010/main" val="656983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6258A5-D22F-42AA-A342-B3201261F56C}"/>
              </a:ext>
            </a:extLst>
          </p:cNvPr>
          <p:cNvSpPr>
            <a:spLocks noGrp="1"/>
          </p:cNvSpPr>
          <p:nvPr>
            <p:ph type="ctrTitle"/>
          </p:nvPr>
        </p:nvSpPr>
        <p:spPr/>
        <p:txBody>
          <a:bodyPr/>
          <a:lstStyle/>
          <a:p>
            <a:r>
              <a:rPr lang="fr-FR" dirty="0"/>
              <a:t>QUIZZ XL PERF 2.4</a:t>
            </a:r>
          </a:p>
        </p:txBody>
      </p:sp>
      <p:sp>
        <p:nvSpPr>
          <p:cNvPr id="3" name="Sous-titre 2">
            <a:extLst>
              <a:ext uri="{FF2B5EF4-FFF2-40B4-BE49-F238E27FC236}">
                <a16:creationId xmlns:a16="http://schemas.microsoft.com/office/drawing/2014/main" id="{F71FA546-20ED-4F40-9048-818DF337324F}"/>
              </a:ext>
            </a:extLst>
          </p:cNvPr>
          <p:cNvSpPr>
            <a:spLocks noGrp="1"/>
          </p:cNvSpPr>
          <p:nvPr>
            <p:ph type="subTitle" idx="1"/>
          </p:nvPr>
        </p:nvSpPr>
        <p:spPr/>
        <p:txBody>
          <a:bodyPr/>
          <a:lstStyle/>
          <a:p>
            <a:r>
              <a:rPr lang="fr-FR" dirty="0"/>
              <a:t>Rappels</a:t>
            </a:r>
            <a:br>
              <a:rPr lang="fr-FR" dirty="0"/>
            </a:br>
            <a:br>
              <a:rPr lang="fr-FR" dirty="0"/>
            </a:br>
            <a:r>
              <a:rPr lang="fr-FR" dirty="0"/>
              <a:t>les bonnes réponses sont soulignées ou encadrées</a:t>
            </a:r>
          </a:p>
        </p:txBody>
      </p:sp>
    </p:spTree>
    <p:extLst>
      <p:ext uri="{BB962C8B-B14F-4D97-AF65-F5344CB8AC3E}">
        <p14:creationId xmlns:p14="http://schemas.microsoft.com/office/powerpoint/2010/main" val="358964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Protéger et Valider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Q2.4.1 : </a:t>
            </a:r>
            <a:r>
              <a:rPr lang="fr-FR" sz="1400" dirty="0"/>
              <a:t>Sur quel onglet faut-il cliquer pour accéder à la commande Validation de données ?	1/8</a:t>
            </a:r>
            <a:endParaRPr lang="fr-FR" dirty="0"/>
          </a:p>
        </p:txBody>
      </p:sp>
      <p:pic>
        <p:nvPicPr>
          <p:cNvPr id="5" name="Image 4">
            <a:extLst>
              <a:ext uri="{FF2B5EF4-FFF2-40B4-BE49-F238E27FC236}">
                <a16:creationId xmlns:a16="http://schemas.microsoft.com/office/drawing/2014/main" id="{A2D003BA-AA77-4001-928A-A5E1B4DAE7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937" y="2717073"/>
            <a:ext cx="11521443" cy="1410789"/>
          </a:xfrm>
          <a:prstGeom prst="rect">
            <a:avLst/>
          </a:prstGeom>
        </p:spPr>
      </p:pic>
      <p:sp>
        <p:nvSpPr>
          <p:cNvPr id="11" name="Rectangle 10">
            <a:extLst>
              <a:ext uri="{FF2B5EF4-FFF2-40B4-BE49-F238E27FC236}">
                <a16:creationId xmlns:a16="http://schemas.microsoft.com/office/drawing/2014/main" id="{50D805E7-B8C3-410B-A9E2-1043046CA550}"/>
              </a:ext>
            </a:extLst>
          </p:cNvPr>
          <p:cNvSpPr/>
          <p:nvPr/>
        </p:nvSpPr>
        <p:spPr>
          <a:xfrm flipV="1">
            <a:off x="4849403" y="2717073"/>
            <a:ext cx="846003" cy="361394"/>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4149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Protéger et Valider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Q2.4.2 :</a:t>
            </a:r>
            <a:r>
              <a:rPr lang="fr-FR" sz="1400" dirty="0"/>
              <a:t> La validation de données permet :	2/8</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838200" y="2330511"/>
            <a:ext cx="10515600" cy="3139321"/>
          </a:xfrm>
          <a:prstGeom prst="rect">
            <a:avLst/>
          </a:prstGeom>
          <a:noFill/>
        </p:spPr>
        <p:txBody>
          <a:bodyPr wrap="square" rtlCol="0">
            <a:spAutoFit/>
          </a:bodyPr>
          <a:lstStyle/>
          <a:p>
            <a:pPr marL="285750" indent="-285750">
              <a:buFont typeface="Wingdings" panose="05000000000000000000" pitchFamily="2" charset="2"/>
              <a:buChar char="q"/>
            </a:pPr>
            <a:r>
              <a:rPr lang="fr-FR" dirty="0"/>
              <a:t>D’interdire la saisie dans une cellule</a:t>
            </a:r>
            <a:br>
              <a:rPr lang="fr-FR" dirty="0"/>
            </a:br>
            <a:br>
              <a:rPr lang="fr-FR" dirty="0"/>
            </a:br>
            <a:endParaRPr lang="fr-FR" dirty="0"/>
          </a:p>
          <a:p>
            <a:pPr marL="285750" indent="-285750">
              <a:buFont typeface="Wingdings" panose="05000000000000000000" pitchFamily="2" charset="2"/>
              <a:buChar char="q"/>
            </a:pPr>
            <a:r>
              <a:rPr lang="fr-FR" u="sng" dirty="0"/>
              <a:t>De contrôler/encadrer les valeurs saisies dans une cellule</a:t>
            </a:r>
            <a:br>
              <a:rPr lang="fr-FR" dirty="0"/>
            </a:br>
            <a:br>
              <a:rPr lang="fr-FR" dirty="0"/>
            </a:br>
            <a:endParaRPr lang="fr-FR" dirty="0"/>
          </a:p>
          <a:p>
            <a:pPr marL="285750" indent="-285750">
              <a:buFont typeface="Wingdings" panose="05000000000000000000" pitchFamily="2" charset="2"/>
              <a:buChar char="q"/>
            </a:pPr>
            <a:r>
              <a:rPr lang="fr-FR" dirty="0"/>
              <a:t>De transformer une donnée numérique en valeur texte</a:t>
            </a:r>
            <a:br>
              <a:rPr lang="fr-FR" dirty="0"/>
            </a:br>
            <a:br>
              <a:rPr lang="fr-FR" dirty="0"/>
            </a:br>
            <a:endParaRPr lang="fr-FR" dirty="0"/>
          </a:p>
          <a:p>
            <a:pPr marL="285750" indent="-285750">
              <a:buFont typeface="Wingdings" panose="05000000000000000000" pitchFamily="2" charset="2"/>
              <a:buChar char="q"/>
            </a:pPr>
            <a:r>
              <a:rPr lang="fr-FR" dirty="0"/>
              <a:t>D’interdire la saisie dans un classeur</a:t>
            </a:r>
            <a:br>
              <a:rPr lang="fr-FR" dirty="0"/>
            </a:br>
            <a:endParaRPr lang="fr-FR" dirty="0"/>
          </a:p>
        </p:txBody>
      </p:sp>
    </p:spTree>
    <p:extLst>
      <p:ext uri="{BB962C8B-B14F-4D97-AF65-F5344CB8AC3E}">
        <p14:creationId xmlns:p14="http://schemas.microsoft.com/office/powerpoint/2010/main" val="4047082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Protéger et Valider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Q2.4.3 : </a:t>
            </a:r>
            <a:r>
              <a:rPr lang="fr-FR" sz="1400" dirty="0"/>
              <a:t>Sur l’onglet Alerte d’erreur de la commande Validation des données, il est impossible de :	3/8</a:t>
            </a:r>
            <a:endParaRPr lang="fr-FR" dirty="0"/>
          </a:p>
        </p:txBody>
      </p:sp>
      <p:sp>
        <p:nvSpPr>
          <p:cNvPr id="6" name="ZoneTexte 5">
            <a:extLst>
              <a:ext uri="{FF2B5EF4-FFF2-40B4-BE49-F238E27FC236}">
                <a16:creationId xmlns:a16="http://schemas.microsoft.com/office/drawing/2014/main" id="{C7B2E93D-7127-43E3-BB3C-265DBB5A88CA}"/>
              </a:ext>
            </a:extLst>
          </p:cNvPr>
          <p:cNvSpPr txBox="1"/>
          <p:nvPr/>
        </p:nvSpPr>
        <p:spPr>
          <a:xfrm>
            <a:off x="838200" y="2330511"/>
            <a:ext cx="10515600" cy="3139321"/>
          </a:xfrm>
          <a:prstGeom prst="rect">
            <a:avLst/>
          </a:prstGeom>
          <a:noFill/>
        </p:spPr>
        <p:txBody>
          <a:bodyPr wrap="square" rtlCol="0">
            <a:spAutoFit/>
          </a:bodyPr>
          <a:lstStyle/>
          <a:p>
            <a:pPr marL="285750" indent="-285750">
              <a:buFont typeface="Wingdings" panose="05000000000000000000" pitchFamily="2" charset="2"/>
              <a:buChar char="q"/>
            </a:pPr>
            <a:r>
              <a:rPr lang="fr-FR" dirty="0"/>
              <a:t>Bloquer toute saisie non spécifiée dans les options</a:t>
            </a:r>
            <a:br>
              <a:rPr lang="fr-FR" dirty="0"/>
            </a:br>
            <a:br>
              <a:rPr lang="fr-FR" dirty="0"/>
            </a:br>
            <a:endParaRPr lang="fr-FR" dirty="0"/>
          </a:p>
          <a:p>
            <a:pPr marL="285750" indent="-285750">
              <a:buFont typeface="Wingdings" panose="05000000000000000000" pitchFamily="2" charset="2"/>
              <a:buChar char="q"/>
            </a:pPr>
            <a:r>
              <a:rPr lang="fr-FR" dirty="0"/>
              <a:t>D’autoriser après message la saisie de données non spécifiées dans les options</a:t>
            </a:r>
            <a:br>
              <a:rPr lang="fr-FR" dirty="0"/>
            </a:br>
            <a:br>
              <a:rPr lang="fr-FR" dirty="0"/>
            </a:br>
            <a:endParaRPr lang="fr-FR" dirty="0"/>
          </a:p>
          <a:p>
            <a:pPr marL="285750" indent="-285750">
              <a:buFont typeface="Wingdings" panose="05000000000000000000" pitchFamily="2" charset="2"/>
              <a:buChar char="q"/>
            </a:pPr>
            <a:r>
              <a:rPr lang="fr-FR" u="sng" dirty="0"/>
              <a:t>Afficher un message personnalisé sans lui donner un titre</a:t>
            </a:r>
            <a:br>
              <a:rPr lang="fr-FR" u="sng" dirty="0"/>
            </a:br>
            <a:br>
              <a:rPr lang="fr-FR" dirty="0"/>
            </a:br>
            <a:endParaRPr lang="fr-FR" dirty="0"/>
          </a:p>
          <a:p>
            <a:pPr marL="285750" indent="-285750">
              <a:buFont typeface="Wingdings" panose="05000000000000000000" pitchFamily="2" charset="2"/>
              <a:buChar char="q"/>
            </a:pPr>
            <a:r>
              <a:rPr lang="fr-FR" dirty="0"/>
              <a:t>D’avertir simplement l’utilisateur d’une erreur de saisie</a:t>
            </a:r>
            <a:br>
              <a:rPr lang="fr-FR" dirty="0"/>
            </a:br>
            <a:endParaRPr lang="fr-FR" dirty="0"/>
          </a:p>
        </p:txBody>
      </p:sp>
    </p:spTree>
    <p:extLst>
      <p:ext uri="{BB962C8B-B14F-4D97-AF65-F5344CB8AC3E}">
        <p14:creationId xmlns:p14="http://schemas.microsoft.com/office/powerpoint/2010/main" val="2619404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Protéger et Valider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Q2.4.4 : </a:t>
            </a:r>
            <a:r>
              <a:rPr lang="fr-FR" sz="1400" dirty="0"/>
              <a:t>Pour ne plus afficher les zéros dans les cellules qui ont une valeur nulle, il faut  :	4/8</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838200" y="2330511"/>
            <a:ext cx="10515600"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Sur l’onglet Affichage, décocher la case, « afficher des zéros dans les cellules… »</a:t>
            </a:r>
            <a:br>
              <a:rPr lang="fr-FR" dirty="0"/>
            </a:br>
            <a:endParaRPr lang="fr-FR" dirty="0"/>
          </a:p>
          <a:p>
            <a:pPr marL="285750" indent="-285750">
              <a:buFont typeface="Wingdings" panose="05000000000000000000" pitchFamily="2" charset="2"/>
              <a:buChar char="q"/>
            </a:pPr>
            <a:r>
              <a:rPr lang="fr-FR" dirty="0"/>
              <a:t>Sur l’onglet Données, Validation des données, interdire les valeurs nulles</a:t>
            </a:r>
            <a:br>
              <a:rPr lang="fr-FR" dirty="0"/>
            </a:br>
            <a:endParaRPr lang="fr-FR" dirty="0"/>
          </a:p>
          <a:p>
            <a:pPr marL="285750" indent="-285750">
              <a:buFont typeface="Wingdings" panose="05000000000000000000" pitchFamily="2" charset="2"/>
              <a:buChar char="q"/>
            </a:pPr>
            <a:r>
              <a:rPr lang="fr-FR" u="sng" dirty="0"/>
              <a:t>Sur l’onglet Fichier, dans les Options, Options avancées décocher la case, « afficher des zéros…»</a:t>
            </a:r>
            <a:br>
              <a:rPr lang="fr-FR" dirty="0"/>
            </a:br>
            <a:endParaRPr lang="fr-FR" u="sng" dirty="0"/>
          </a:p>
          <a:p>
            <a:pPr marL="285750" indent="-285750">
              <a:buFont typeface="Wingdings" panose="05000000000000000000" pitchFamily="2" charset="2"/>
              <a:buChar char="q"/>
            </a:pPr>
            <a:r>
              <a:rPr lang="fr-FR" dirty="0"/>
              <a:t>Sur l’onglet Fichier, dans les Options, Formules, décocher la case, « afficher des zéros…»</a:t>
            </a:r>
          </a:p>
        </p:txBody>
      </p:sp>
    </p:spTree>
    <p:extLst>
      <p:ext uri="{BB962C8B-B14F-4D97-AF65-F5344CB8AC3E}">
        <p14:creationId xmlns:p14="http://schemas.microsoft.com/office/powerpoint/2010/main" val="3034708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Protéger et Valider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Q2.4.5 : </a:t>
            </a:r>
            <a:r>
              <a:rPr lang="fr-FR" sz="1400" dirty="0"/>
              <a:t>à quel endroit de l’onglet Accueil faut-il cliquer pour accéder au verrouillage / déverrouillage des cellules :	5/8</a:t>
            </a:r>
            <a:endParaRPr lang="fr-FR" dirty="0"/>
          </a:p>
        </p:txBody>
      </p:sp>
      <p:pic>
        <p:nvPicPr>
          <p:cNvPr id="6" name="Image 5" descr="Une image contenant capture d’écran&#10;&#10;Description générée automatiquement">
            <a:extLst>
              <a:ext uri="{FF2B5EF4-FFF2-40B4-BE49-F238E27FC236}">
                <a16:creationId xmlns:a16="http://schemas.microsoft.com/office/drawing/2014/main" id="{EA0F22B1-81A2-41E3-89E3-324BC445D7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3542" y="2655651"/>
            <a:ext cx="10520258" cy="1391785"/>
          </a:xfrm>
          <a:prstGeom prst="rect">
            <a:avLst/>
          </a:prstGeom>
        </p:spPr>
      </p:pic>
      <p:sp>
        <p:nvSpPr>
          <p:cNvPr id="9" name="Rectangle 8">
            <a:extLst>
              <a:ext uri="{FF2B5EF4-FFF2-40B4-BE49-F238E27FC236}">
                <a16:creationId xmlns:a16="http://schemas.microsoft.com/office/drawing/2014/main" id="{8B490FF6-3368-4632-AFA4-92D1CF23FE78}"/>
              </a:ext>
            </a:extLst>
          </p:cNvPr>
          <p:cNvSpPr/>
          <p:nvPr/>
        </p:nvSpPr>
        <p:spPr>
          <a:xfrm flipV="1">
            <a:off x="7784563" y="3514741"/>
            <a:ext cx="1155156" cy="308229"/>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20311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Protéger et Valider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98383"/>
          </a:xfrm>
          <a:ln>
            <a:solidFill>
              <a:schemeClr val="tx1"/>
            </a:solidFill>
          </a:ln>
        </p:spPr>
        <p:txBody>
          <a:bodyPr>
            <a:normAutofit/>
          </a:bodyPr>
          <a:lstStyle/>
          <a:p>
            <a:pPr marL="0" indent="0">
              <a:buNone/>
              <a:tabLst>
                <a:tab pos="622300" algn="l"/>
                <a:tab pos="10050463" algn="r"/>
              </a:tabLst>
            </a:pPr>
            <a:r>
              <a:rPr lang="fr-FR" dirty="0"/>
              <a:t>Q2.4.6 : </a:t>
            </a:r>
            <a:r>
              <a:rPr lang="fr-FR" sz="1400" dirty="0"/>
              <a:t>Quelle option faut-il cocher / décocher pour que l’utilisateur de la feuille n’aie plus accès aux cellules interdites à la saisie ?	6/8</a:t>
            </a:r>
            <a:endParaRPr lang="fr-FR" dirty="0"/>
          </a:p>
        </p:txBody>
      </p:sp>
      <p:pic>
        <p:nvPicPr>
          <p:cNvPr id="6" name="Image 5">
            <a:extLst>
              <a:ext uri="{FF2B5EF4-FFF2-40B4-BE49-F238E27FC236}">
                <a16:creationId xmlns:a16="http://schemas.microsoft.com/office/drawing/2014/main" id="{518FD0B0-F658-407C-ACC6-D271A130F5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5536" y="2646553"/>
            <a:ext cx="5185960" cy="3533795"/>
          </a:xfrm>
          <a:prstGeom prst="rect">
            <a:avLst/>
          </a:prstGeom>
        </p:spPr>
      </p:pic>
      <p:sp>
        <p:nvSpPr>
          <p:cNvPr id="7" name="Rectangle 6">
            <a:extLst>
              <a:ext uri="{FF2B5EF4-FFF2-40B4-BE49-F238E27FC236}">
                <a16:creationId xmlns:a16="http://schemas.microsoft.com/office/drawing/2014/main" id="{870CB32F-1366-4FA6-A7DB-E27577A29A2D}"/>
              </a:ext>
            </a:extLst>
          </p:cNvPr>
          <p:cNvSpPr/>
          <p:nvPr/>
        </p:nvSpPr>
        <p:spPr>
          <a:xfrm flipV="1">
            <a:off x="3757311" y="4030306"/>
            <a:ext cx="2429479" cy="201225"/>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29662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Protéger et Valider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Q2.4.7: </a:t>
            </a:r>
            <a:r>
              <a:rPr lang="fr-FR" sz="1400" dirty="0"/>
              <a:t>Protéger la feuille avec un mot de passe : 	7/8</a:t>
            </a:r>
            <a:endParaRPr lang="fr-FR" dirty="0"/>
          </a:p>
        </p:txBody>
      </p:sp>
      <p:sp>
        <p:nvSpPr>
          <p:cNvPr id="10" name="ZoneTexte 9">
            <a:extLst>
              <a:ext uri="{FF2B5EF4-FFF2-40B4-BE49-F238E27FC236}">
                <a16:creationId xmlns:a16="http://schemas.microsoft.com/office/drawing/2014/main" id="{E793F857-470B-4E07-AA7B-887F75539BEC}"/>
              </a:ext>
            </a:extLst>
          </p:cNvPr>
          <p:cNvSpPr txBox="1"/>
          <p:nvPr/>
        </p:nvSpPr>
        <p:spPr>
          <a:xfrm>
            <a:off x="1676400" y="2947389"/>
            <a:ext cx="10515600"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Demande un mot des passe à chaque fois que l’on veut modifier une cellule verrouillée</a:t>
            </a:r>
            <a:br>
              <a:rPr lang="fr-FR" dirty="0"/>
            </a:br>
            <a:endParaRPr lang="fr-FR" dirty="0"/>
          </a:p>
          <a:p>
            <a:pPr marL="285750" indent="-285750">
              <a:buFont typeface="Wingdings" panose="05000000000000000000" pitchFamily="2" charset="2"/>
              <a:buChar char="q"/>
            </a:pPr>
            <a:r>
              <a:rPr lang="fr-FR" dirty="0"/>
              <a:t>Interdit toute saisie dans la feuille pour qui ne connait pas le mot de passe</a:t>
            </a:r>
            <a:br>
              <a:rPr lang="fr-FR" dirty="0"/>
            </a:br>
            <a:endParaRPr lang="fr-FR" dirty="0"/>
          </a:p>
          <a:p>
            <a:pPr marL="285750" indent="-285750">
              <a:buFont typeface="Wingdings" panose="05000000000000000000" pitchFamily="2" charset="2"/>
              <a:buChar char="q"/>
            </a:pPr>
            <a:r>
              <a:rPr lang="fr-FR" u="sng" dirty="0"/>
              <a:t>Demande le mot de passe lorsque l’on veut ôter la protection de la feuille</a:t>
            </a:r>
            <a:br>
              <a:rPr lang="fr-FR" dirty="0"/>
            </a:br>
            <a:endParaRPr lang="fr-FR" dirty="0"/>
          </a:p>
          <a:p>
            <a:pPr marL="285750" indent="-285750">
              <a:buFont typeface="Wingdings" panose="05000000000000000000" pitchFamily="2" charset="2"/>
              <a:buChar char="q"/>
            </a:pPr>
            <a:r>
              <a:rPr lang="fr-FR" dirty="0"/>
              <a:t>Demande un mot de passe à l’ouverture du classeur</a:t>
            </a:r>
          </a:p>
        </p:txBody>
      </p:sp>
    </p:spTree>
    <p:extLst>
      <p:ext uri="{BB962C8B-B14F-4D97-AF65-F5344CB8AC3E}">
        <p14:creationId xmlns:p14="http://schemas.microsoft.com/office/powerpoint/2010/main" val="3444344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a:t>
            </a:r>
            <a:r>
              <a:rPr lang="fr-FR"/>
              <a:t>: Protéger et Valider</a:t>
            </a:r>
            <a:endParaRPr lang="fr-FR" dirty="0"/>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8"/>
            <a:ext cx="10515600" cy="359472"/>
          </a:xfrm>
          <a:ln>
            <a:solidFill>
              <a:schemeClr val="tx1"/>
            </a:solidFill>
          </a:ln>
        </p:spPr>
        <p:txBody>
          <a:bodyPr>
            <a:normAutofit/>
          </a:bodyPr>
          <a:lstStyle/>
          <a:p>
            <a:pPr marL="0" indent="0">
              <a:buNone/>
              <a:tabLst>
                <a:tab pos="622300" algn="l"/>
                <a:tab pos="10050463" algn="r"/>
              </a:tabLst>
            </a:pPr>
            <a:r>
              <a:rPr lang="fr-FR" dirty="0"/>
              <a:t>Q2.4.8: </a:t>
            </a:r>
            <a:r>
              <a:rPr lang="fr-FR" sz="1400" dirty="0"/>
              <a:t>Protéger le classeur :	8/8</a:t>
            </a:r>
            <a:endParaRPr lang="fr-FR" dirty="0"/>
          </a:p>
        </p:txBody>
      </p:sp>
      <p:sp>
        <p:nvSpPr>
          <p:cNvPr id="5" name="ZoneTexte 4">
            <a:extLst>
              <a:ext uri="{FF2B5EF4-FFF2-40B4-BE49-F238E27FC236}">
                <a16:creationId xmlns:a16="http://schemas.microsoft.com/office/drawing/2014/main" id="{7CA3C7CA-25D4-4367-BD1C-D398DC5D9BDD}"/>
              </a:ext>
            </a:extLst>
          </p:cNvPr>
          <p:cNvSpPr txBox="1"/>
          <p:nvPr/>
        </p:nvSpPr>
        <p:spPr>
          <a:xfrm>
            <a:off x="838200" y="2842260"/>
            <a:ext cx="10515600"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Demande un mot de passe à l’ouverture du classeur</a:t>
            </a:r>
            <a:br>
              <a:rPr lang="fr-FR" dirty="0"/>
            </a:br>
            <a:endParaRPr lang="fr-FR" dirty="0"/>
          </a:p>
          <a:p>
            <a:pPr marL="285750" indent="-285750">
              <a:buFont typeface="Wingdings" panose="05000000000000000000" pitchFamily="2" charset="2"/>
              <a:buChar char="q"/>
            </a:pPr>
            <a:r>
              <a:rPr lang="fr-FR" dirty="0"/>
              <a:t>Interdit la saisie dans les cellules verrouillées des feuilles sélectionnées lors de la protection du classeur</a:t>
            </a:r>
            <a:br>
              <a:rPr lang="fr-FR" dirty="0"/>
            </a:br>
            <a:endParaRPr lang="fr-FR" dirty="0"/>
          </a:p>
          <a:p>
            <a:pPr marL="285750" indent="-285750">
              <a:buFont typeface="Wingdings" panose="05000000000000000000" pitchFamily="2" charset="2"/>
              <a:buChar char="q"/>
            </a:pPr>
            <a:r>
              <a:rPr lang="fr-FR" dirty="0"/>
              <a:t>Active la propriété lecture seule du classeur</a:t>
            </a:r>
            <a:br>
              <a:rPr lang="fr-FR" u="sng" dirty="0"/>
            </a:br>
            <a:endParaRPr lang="fr-FR" u="sng" dirty="0"/>
          </a:p>
          <a:p>
            <a:pPr marL="285750" indent="-285750">
              <a:buFont typeface="Wingdings" panose="05000000000000000000" pitchFamily="2" charset="2"/>
              <a:buChar char="q"/>
            </a:pPr>
            <a:r>
              <a:rPr lang="fr-FR" u="sng" dirty="0"/>
              <a:t>Interdit la création, suppression</a:t>
            </a:r>
            <a:r>
              <a:rPr lang="fr-FR" u="sng"/>
              <a:t>, déplacement </a:t>
            </a:r>
            <a:r>
              <a:rPr lang="fr-FR" u="sng" dirty="0"/>
              <a:t>de feuilles</a:t>
            </a:r>
          </a:p>
        </p:txBody>
      </p:sp>
    </p:spTree>
    <p:extLst>
      <p:ext uri="{BB962C8B-B14F-4D97-AF65-F5344CB8AC3E}">
        <p14:creationId xmlns:p14="http://schemas.microsoft.com/office/powerpoint/2010/main" val="175317249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1965</TotalTime>
  <Words>654</Words>
  <Application>Microsoft Office PowerPoint</Application>
  <PresentationFormat>Grand écran</PresentationFormat>
  <Paragraphs>54</Paragraphs>
  <Slides>9</Slides>
  <Notes>8</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Calibri Light</vt:lpstr>
      <vt:lpstr>Wingdings</vt:lpstr>
      <vt:lpstr>Thème Office</vt:lpstr>
      <vt:lpstr>QUIZZ XL PERF 2.4</vt:lpstr>
      <vt:lpstr>Thématique : Protéger et Valider</vt:lpstr>
      <vt:lpstr>Thématique : Protéger et Valider</vt:lpstr>
      <vt:lpstr>Thématique : Protéger et Valider</vt:lpstr>
      <vt:lpstr>Thématique : Protéger et Valider</vt:lpstr>
      <vt:lpstr>Thématique : Protéger et Valider</vt:lpstr>
      <vt:lpstr>Thématique : Protéger et Valider</vt:lpstr>
      <vt:lpstr>Thématique : Protéger et Valider</vt:lpstr>
      <vt:lpstr>Thématique : Protéger et Valider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QUIZZ XL PERF 2.1</dc:title>
  <dc:creator>Françoise Pervier</dc:creator>
  <cp:lastModifiedBy>Françoise Pervier</cp:lastModifiedBy>
  <cp:revision>57</cp:revision>
  <dcterms:created xsi:type="dcterms:W3CDTF">2020-03-24T16:27:47Z</dcterms:created>
  <dcterms:modified xsi:type="dcterms:W3CDTF">2020-04-09T12:59:24Z</dcterms:modified>
</cp:coreProperties>
</file>