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0" r:id="rId4"/>
    <p:sldId id="261" r:id="rId5"/>
    <p:sldId id="262" r:id="rId6"/>
    <p:sldId id="26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15"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4" d="100"/>
          <a:sy n="104" d="100"/>
        </p:scale>
        <p:origin x="7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8T15:48:03.193" idx="14">
    <p:pos x="10" y="10"/>
    <p:text>Excel\video_son\eval\images_perf\xl_perf_q2.6.2</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08T15:55:18.262" idx="15">
    <p:pos x="10" y="10"/>
    <p:text>Excel\video_son\eval\images_perf\xl_perf_q2.6.4</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46A2B-52EB-4E0A-818F-1D50326F15E3}" type="datetimeFigureOut">
              <a:rPr lang="fr-FR" smtClean="0"/>
              <a:t>09/04/2020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EB095-11AD-43D3-81B2-0D6EA74A4369}" type="slidenum">
              <a:rPr lang="fr-FR" smtClean="0"/>
              <a:t>‹N°›</a:t>
            </a:fld>
            <a:endParaRPr lang="fr-FR"/>
          </a:p>
        </p:txBody>
      </p:sp>
    </p:spTree>
    <p:extLst>
      <p:ext uri="{BB962C8B-B14F-4D97-AF65-F5344CB8AC3E}">
        <p14:creationId xmlns:p14="http://schemas.microsoft.com/office/powerpoint/2010/main" val="27692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Lorsque l’on génère un fichier PDF à partir d’Excel, que ce soit en utilisant en utilisant Enregistrer sous ou Exporter, Excel reste dans le dossier du classeur source et propose le même nom avec l’extension </a:t>
            </a:r>
            <a:r>
              <a:rPr lang="fr-FR" dirty="0" err="1"/>
              <a:t>pdf</a:t>
            </a:r>
            <a:r>
              <a:rPr lang="fr-FR" dirty="0"/>
              <a:t>.</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2</a:t>
            </a:fld>
            <a:endParaRPr lang="fr-FR"/>
          </a:p>
        </p:txBody>
      </p:sp>
    </p:spTree>
    <p:extLst>
      <p:ext uri="{BB962C8B-B14F-4D97-AF65-F5344CB8AC3E}">
        <p14:creationId xmlns:p14="http://schemas.microsoft.com/office/powerpoint/2010/main" val="3099522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la commande Partager qui permet d’envoyer par messagerie électronique le classeur Excel au format natif ou au format </a:t>
            </a:r>
            <a:r>
              <a:rPr lang="fr-FR" dirty="0" err="1"/>
              <a:t>pdf</a:t>
            </a:r>
            <a:r>
              <a:rPr lang="fr-FR" dirty="0"/>
              <a:t> et ce sans passer par un enregistrement préalable.</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3</a:t>
            </a:fld>
            <a:endParaRPr lang="fr-FR"/>
          </a:p>
        </p:txBody>
      </p:sp>
    </p:spTree>
    <p:extLst>
      <p:ext uri="{BB962C8B-B14F-4D97-AF65-F5344CB8AC3E}">
        <p14:creationId xmlns:p14="http://schemas.microsoft.com/office/powerpoint/2010/main" val="4031031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le collage spécial qui permet de coller une plage Excel sous forme d’objet. Les autres options de collage rendent difficiles des redimensionnements ou corrections ultérieures.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4</a:t>
            </a:fld>
            <a:endParaRPr lang="fr-FR"/>
          </a:p>
        </p:txBody>
      </p:sp>
    </p:spTree>
    <p:extLst>
      <p:ext uri="{BB962C8B-B14F-4D97-AF65-F5344CB8AC3E}">
        <p14:creationId xmlns:p14="http://schemas.microsoft.com/office/powerpoint/2010/main" val="3684770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faut sélectionner la première option : Feuille de calcul Microsoft Excel Objet</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5</a:t>
            </a:fld>
            <a:endParaRPr lang="fr-FR"/>
          </a:p>
        </p:txBody>
      </p:sp>
    </p:spTree>
    <p:extLst>
      <p:ext uri="{BB962C8B-B14F-4D97-AF65-F5344CB8AC3E}">
        <p14:creationId xmlns:p14="http://schemas.microsoft.com/office/powerpoint/2010/main" val="1002957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Lorsque l’on double-clique sur un objet Excel non lié, cela ouvre une fenêtre Excel dans Word et permet des corrections. Si l’objet est lié, cela ouvre le classeur source et permet également les modifications. </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6</a:t>
            </a:fld>
            <a:endParaRPr lang="fr-FR"/>
          </a:p>
        </p:txBody>
      </p:sp>
    </p:spTree>
    <p:extLst>
      <p:ext uri="{BB962C8B-B14F-4D97-AF65-F5344CB8AC3E}">
        <p14:creationId xmlns:p14="http://schemas.microsoft.com/office/powerpoint/2010/main" val="117642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09/04/2020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09/04/2020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2.6</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Exporter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Q2.6.1 : Lorsque l’on exporte des données Excel au format PDF, la fenêtre d’enregistrement :</a:t>
            </a:r>
            <a:r>
              <a:rPr lang="fr-FR" sz="1400" dirty="0"/>
              <a:t>	1/5</a:t>
            </a:r>
            <a:endParaRPr lang="fr-FR" dirty="0"/>
          </a:p>
        </p:txBody>
      </p:sp>
      <p:sp>
        <p:nvSpPr>
          <p:cNvPr id="6" name="ZoneTexte 5">
            <a:extLst>
              <a:ext uri="{FF2B5EF4-FFF2-40B4-BE49-F238E27FC236}">
                <a16:creationId xmlns:a16="http://schemas.microsoft.com/office/drawing/2014/main" id="{644D63FC-45AA-4E13-A3ED-D91C77D0A38D}"/>
              </a:ext>
            </a:extLst>
          </p:cNvPr>
          <p:cNvSpPr txBox="1"/>
          <p:nvPr/>
        </p:nvSpPr>
        <p:spPr>
          <a:xfrm>
            <a:off x="838200" y="2505609"/>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Demande le dossier destination et le nom du fichier du fichier PDF</a:t>
            </a:r>
            <a:br>
              <a:rPr lang="fr-FR" dirty="0"/>
            </a:br>
            <a:endParaRPr lang="fr-FR" dirty="0"/>
          </a:p>
          <a:p>
            <a:pPr marL="285750" indent="-285750">
              <a:buFont typeface="Wingdings" panose="05000000000000000000" pitchFamily="2" charset="2"/>
              <a:buChar char="q"/>
            </a:pPr>
            <a:r>
              <a:rPr lang="fr-FR" dirty="0"/>
              <a:t>Demande le dossier destination et propose le même nom de fichier que le classeur source</a:t>
            </a:r>
            <a:br>
              <a:rPr lang="fr-FR" dirty="0"/>
            </a:br>
            <a:endParaRPr lang="fr-FR" dirty="0"/>
          </a:p>
          <a:p>
            <a:pPr marL="285750" indent="-285750">
              <a:buFont typeface="Wingdings" panose="05000000000000000000" pitchFamily="2" charset="2"/>
              <a:buChar char="q"/>
            </a:pPr>
            <a:r>
              <a:rPr lang="fr-FR" dirty="0"/>
              <a:t>Propose le même dossier destination que le classeur source et demande le nom du fichier PDF</a:t>
            </a:r>
            <a:br>
              <a:rPr lang="fr-FR" dirty="0"/>
            </a:br>
            <a:endParaRPr lang="fr-FR" dirty="0"/>
          </a:p>
          <a:p>
            <a:pPr marL="285750" indent="-285750">
              <a:buFont typeface="Wingdings" panose="05000000000000000000" pitchFamily="2" charset="2"/>
              <a:buChar char="q"/>
            </a:pPr>
            <a:r>
              <a:rPr lang="fr-FR" u="sng" dirty="0"/>
              <a:t>Propose le même dossier destination et le même nom que le classeur source</a:t>
            </a: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Exporter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Q2.6.2 :</a:t>
            </a:r>
            <a:r>
              <a:rPr lang="fr-FR" sz="1400" dirty="0"/>
              <a:t> A quel endroit de l’onglet Fichier pour joindre une plage de données Excel à un message électronique :	2/5</a:t>
            </a:r>
            <a:endParaRPr lang="fr-FR" dirty="0"/>
          </a:p>
        </p:txBody>
      </p:sp>
      <p:pic>
        <p:nvPicPr>
          <p:cNvPr id="9" name="Image 8">
            <a:extLst>
              <a:ext uri="{FF2B5EF4-FFF2-40B4-BE49-F238E27FC236}">
                <a16:creationId xmlns:a16="http://schemas.microsoft.com/office/drawing/2014/main" id="{41BC3114-86F7-4E90-9F4B-D55C3D3761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7286" y="2026208"/>
            <a:ext cx="7323809" cy="4466667"/>
          </a:xfrm>
          <a:prstGeom prst="rect">
            <a:avLst/>
          </a:prstGeom>
        </p:spPr>
      </p:pic>
      <p:sp>
        <p:nvSpPr>
          <p:cNvPr id="10" name="Rectangle 9">
            <a:extLst>
              <a:ext uri="{FF2B5EF4-FFF2-40B4-BE49-F238E27FC236}">
                <a16:creationId xmlns:a16="http://schemas.microsoft.com/office/drawing/2014/main" id="{92D7D9D5-DE80-46A4-A585-85C4EB0C3C43}"/>
              </a:ext>
            </a:extLst>
          </p:cNvPr>
          <p:cNvSpPr/>
          <p:nvPr/>
        </p:nvSpPr>
        <p:spPr>
          <a:xfrm flipV="1">
            <a:off x="2677286" y="4853471"/>
            <a:ext cx="1320782" cy="350826"/>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4708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Exporter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Q2.6.3 : </a:t>
            </a:r>
            <a:r>
              <a:rPr lang="fr-FR" sz="1400" dirty="0"/>
              <a:t>Pour copier efficacement une plage de données Excel, dans Word il faut :	3/5</a:t>
            </a:r>
            <a:endParaRPr lang="fr-FR" dirty="0"/>
          </a:p>
        </p:txBody>
      </p:sp>
      <p:sp>
        <p:nvSpPr>
          <p:cNvPr id="6" name="ZoneTexte 5">
            <a:extLst>
              <a:ext uri="{FF2B5EF4-FFF2-40B4-BE49-F238E27FC236}">
                <a16:creationId xmlns:a16="http://schemas.microsoft.com/office/drawing/2014/main" id="{E22DEAF5-5021-4DBB-B4C2-74165E169A27}"/>
              </a:ext>
            </a:extLst>
          </p:cNvPr>
          <p:cNvSpPr txBox="1"/>
          <p:nvPr/>
        </p:nvSpPr>
        <p:spPr>
          <a:xfrm>
            <a:off x="838200" y="2505609"/>
            <a:ext cx="10515600" cy="2585323"/>
          </a:xfrm>
          <a:prstGeom prst="rect">
            <a:avLst/>
          </a:prstGeom>
          <a:noFill/>
        </p:spPr>
        <p:txBody>
          <a:bodyPr wrap="square" rtlCol="0">
            <a:spAutoFit/>
          </a:bodyPr>
          <a:lstStyle/>
          <a:p>
            <a:pPr marL="285750" indent="-285750">
              <a:buFont typeface="Wingdings" panose="05000000000000000000" pitchFamily="2" charset="2"/>
              <a:buChar char="q"/>
            </a:pPr>
            <a:r>
              <a:rPr lang="fr-FR" dirty="0"/>
              <a:t>Coller</a:t>
            </a:r>
            <a:br>
              <a:rPr lang="fr-FR" dirty="0"/>
            </a:br>
            <a:endParaRPr lang="fr-FR" dirty="0"/>
          </a:p>
          <a:p>
            <a:pPr marL="285750" indent="-285750">
              <a:buFont typeface="Wingdings" panose="05000000000000000000" pitchFamily="2" charset="2"/>
              <a:buChar char="q"/>
            </a:pPr>
            <a:r>
              <a:rPr lang="fr-FR" dirty="0"/>
              <a:t>Coller comme une image</a:t>
            </a:r>
            <a:br>
              <a:rPr lang="fr-FR" dirty="0"/>
            </a:br>
            <a:endParaRPr lang="fr-FR" dirty="0"/>
          </a:p>
          <a:p>
            <a:pPr marL="285750" indent="-285750">
              <a:buFont typeface="Wingdings" panose="05000000000000000000" pitchFamily="2" charset="2"/>
              <a:buChar char="q"/>
            </a:pPr>
            <a:r>
              <a:rPr lang="fr-FR" dirty="0"/>
              <a:t>Coller avec liaison</a:t>
            </a:r>
            <a:br>
              <a:rPr lang="fr-FR" dirty="0"/>
            </a:br>
            <a:endParaRPr lang="fr-FR" dirty="0"/>
          </a:p>
          <a:p>
            <a:pPr marL="285750" indent="-285750">
              <a:buFont typeface="Wingdings" panose="05000000000000000000" pitchFamily="2" charset="2"/>
              <a:buChar char="q"/>
            </a:pPr>
            <a:r>
              <a:rPr lang="fr-FR" u="sng" dirty="0"/>
              <a:t>Utiliser le collage spécial</a:t>
            </a:r>
            <a:br>
              <a:rPr lang="fr-FR" dirty="0"/>
            </a:br>
            <a:endParaRPr lang="fr-FR" dirty="0"/>
          </a:p>
          <a:p>
            <a:pPr marL="285750" indent="-285750">
              <a:buFont typeface="Wingdings" panose="05000000000000000000" pitchFamily="2" charset="2"/>
              <a:buChar char="q"/>
            </a:pPr>
            <a:r>
              <a:rPr lang="fr-FR" dirty="0"/>
              <a:t>Coller comme du texte</a:t>
            </a:r>
          </a:p>
        </p:txBody>
      </p:sp>
    </p:spTree>
    <p:extLst>
      <p:ext uri="{BB962C8B-B14F-4D97-AF65-F5344CB8AC3E}">
        <p14:creationId xmlns:p14="http://schemas.microsoft.com/office/powerpoint/2010/main" val="26194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Exporter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lnSpcReduction="10000"/>
          </a:bodyPr>
          <a:lstStyle/>
          <a:p>
            <a:pPr marL="0" indent="0">
              <a:buNone/>
              <a:tabLst>
                <a:tab pos="622300" algn="l"/>
                <a:tab pos="10050463" algn="r"/>
              </a:tabLst>
            </a:pPr>
            <a:r>
              <a:rPr lang="fr-FR" dirty="0"/>
              <a:t>Q2.6.4 : </a:t>
            </a:r>
            <a:r>
              <a:rPr lang="fr-FR" sz="1400" dirty="0"/>
              <a:t>Quelle option faut-il choisir dans cette fenêtre pour obtenir un collage optimum dans Word d’une plage de données Excel :	4/5</a:t>
            </a:r>
            <a:endParaRPr lang="fr-FR" dirty="0"/>
          </a:p>
        </p:txBody>
      </p:sp>
      <p:pic>
        <p:nvPicPr>
          <p:cNvPr id="6" name="Image 5">
            <a:extLst>
              <a:ext uri="{FF2B5EF4-FFF2-40B4-BE49-F238E27FC236}">
                <a16:creationId xmlns:a16="http://schemas.microsoft.com/office/drawing/2014/main" id="{7A338E3B-DBB6-4DBF-A2BE-41C86FCFE7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9809" y="2555647"/>
            <a:ext cx="5552381" cy="3380952"/>
          </a:xfrm>
          <a:prstGeom prst="rect">
            <a:avLst/>
          </a:prstGeom>
        </p:spPr>
      </p:pic>
      <p:sp>
        <p:nvSpPr>
          <p:cNvPr id="7" name="Rectangle 6">
            <a:extLst>
              <a:ext uri="{FF2B5EF4-FFF2-40B4-BE49-F238E27FC236}">
                <a16:creationId xmlns:a16="http://schemas.microsoft.com/office/drawing/2014/main" id="{1248331A-EDDB-4803-B4BE-0F04EB976760}"/>
              </a:ext>
            </a:extLst>
          </p:cNvPr>
          <p:cNvSpPr/>
          <p:nvPr/>
        </p:nvSpPr>
        <p:spPr>
          <a:xfrm flipV="1">
            <a:off x="4581727" y="3429000"/>
            <a:ext cx="2422187" cy="160506"/>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Exporter</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Q2.6.5 : </a:t>
            </a:r>
            <a:r>
              <a:rPr lang="fr-FR" sz="1400" dirty="0"/>
              <a:t>Double-cliquer sur une plage de données Excel collée comme un objet dans Word permet :	5/5</a:t>
            </a:r>
            <a:endParaRPr lang="fr-FR" dirty="0"/>
          </a:p>
        </p:txBody>
      </p:sp>
      <p:sp>
        <p:nvSpPr>
          <p:cNvPr id="8" name="ZoneTexte 7">
            <a:extLst>
              <a:ext uri="{FF2B5EF4-FFF2-40B4-BE49-F238E27FC236}">
                <a16:creationId xmlns:a16="http://schemas.microsoft.com/office/drawing/2014/main" id="{A322168F-E351-4E20-950E-C117337481C2}"/>
              </a:ext>
            </a:extLst>
          </p:cNvPr>
          <p:cNvSpPr txBox="1"/>
          <p:nvPr/>
        </p:nvSpPr>
        <p:spPr>
          <a:xfrm>
            <a:off x="838201" y="2076326"/>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u="sng" dirty="0"/>
              <a:t>De modifier les données source</a:t>
            </a:r>
            <a:br>
              <a:rPr lang="fr-FR" dirty="0"/>
            </a:br>
            <a:endParaRPr lang="fr-FR" dirty="0"/>
          </a:p>
          <a:p>
            <a:pPr marL="285750" indent="-285750">
              <a:buFont typeface="Wingdings" panose="05000000000000000000" pitchFamily="2" charset="2"/>
              <a:buChar char="q"/>
            </a:pPr>
            <a:r>
              <a:rPr lang="fr-FR" dirty="0"/>
              <a:t>De changer de classeur source</a:t>
            </a:r>
            <a:br>
              <a:rPr lang="fr-FR" dirty="0"/>
            </a:br>
            <a:endParaRPr lang="fr-FR" dirty="0"/>
          </a:p>
          <a:p>
            <a:pPr marL="285750" indent="-285750">
              <a:buFont typeface="Wingdings" panose="05000000000000000000" pitchFamily="2" charset="2"/>
              <a:buChar char="q"/>
            </a:pPr>
            <a:r>
              <a:rPr lang="fr-FR" dirty="0"/>
              <a:t>De redimensionner l’objet</a:t>
            </a:r>
            <a:br>
              <a:rPr lang="fr-FR" dirty="0"/>
            </a:br>
            <a:endParaRPr lang="fr-FR" dirty="0"/>
          </a:p>
          <a:p>
            <a:pPr marL="285750" indent="-285750">
              <a:buFont typeface="Wingdings" panose="05000000000000000000" pitchFamily="2" charset="2"/>
              <a:buChar char="q"/>
            </a:pPr>
            <a:r>
              <a:rPr lang="fr-FR"/>
              <a:t>Rien </a:t>
            </a:r>
            <a:endParaRPr lang="fr-FR" dirty="0"/>
          </a:p>
        </p:txBody>
      </p:sp>
    </p:spTree>
    <p:extLst>
      <p:ext uri="{BB962C8B-B14F-4D97-AF65-F5344CB8AC3E}">
        <p14:creationId xmlns:p14="http://schemas.microsoft.com/office/powerpoint/2010/main" val="3520311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2044</TotalTime>
  <Words>378</Words>
  <Application>Microsoft Office PowerPoint</Application>
  <PresentationFormat>Grand écran</PresentationFormat>
  <Paragraphs>35</Paragraphs>
  <Slides>6</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Wingdings</vt:lpstr>
      <vt:lpstr>Thème Office</vt:lpstr>
      <vt:lpstr>QUIZZ XL PERF 2.6</vt:lpstr>
      <vt:lpstr>Thématique : Exporter</vt:lpstr>
      <vt:lpstr>Thématique : Exporter</vt:lpstr>
      <vt:lpstr>Thématique : Exporter</vt:lpstr>
      <vt:lpstr>Thématique : Exporter</vt:lpstr>
      <vt:lpstr>Thématique : Exporter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69</cp:revision>
  <dcterms:created xsi:type="dcterms:W3CDTF">2020-03-24T16:27:47Z</dcterms:created>
  <dcterms:modified xsi:type="dcterms:W3CDTF">2020-04-09T13:46:50Z</dcterms:modified>
</cp:coreProperties>
</file>