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8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6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22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18:28.433" idx="16">
    <p:pos x="10" y="10"/>
    <p:text>Excel\video_son\eval\images_perf\xl_perf_q3.1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48:41.931" idx="18">
    <p:pos x="10" y="10"/>
    <p:text>Excel\video_son\eval\images_perf\xl_perf_q3.3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20:07:45.167" idx="19">
    <p:pos x="10" y="10"/>
    <p:text>Excel\video_son\eval\images_perf\xl_perf_q3.4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10T19:01:59.355" idx="20">
    <p:pos x="10" y="10"/>
    <p:text>Excel\video_son\eval\images_perf\xl_perf_q3.7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10T19:02:27.105" idx="21">
    <p:pos x="10" y="10"/>
    <p:text>Excel\video_son\eval\images_perf\xl_perf_q3.8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10T19:27:10.437" idx="22">
    <p:pos x="10" y="10"/>
    <p:text>Excel\video_son\eval\images_perf\xl_perf_q3.10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le dernier bouton du groupe graphique à gauche des cartes et les graphiques croisés dynamique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commande Modifier les données / Cellules masquées et nulles qui permet de gérer ce type </a:t>
            </a:r>
            <a:r>
              <a:rPr lang="fr-FR"/>
              <a:t>de problème.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194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Excel insère le graphique sur la feuille des données source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commande Sélectionner les données qui permet supprimer la série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770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 bouton affiche les mêmes propositions que la galerie Styles du graphique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le volet de mise en forme, il permet de modifier les mises en forme des objets sélectionnés.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428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à partir du lanceur de boite de dialogue ou du bouton Graphiques recommandés que l’on peut accéder, sur l’onglet Tous les graphiques, aux modèles définis par l’utilisateur.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452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premier clic sur le point de données, sélectionne toute sa série, il faut ensuite cliquer de nouveau sur ce point pour ne sélectionner que lui.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908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l’insertion d’une zone de texte qui permet d’enrichir un graphique avec des commentaires. Saisir du texte dans la barre de formule n’est plus disponible dans les versions postérieures à la version 2010.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585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À droite des graphiques « classiques » il y a un groupe Graphiques </a:t>
            </a:r>
            <a:r>
              <a:rPr lang="fr-FR" dirty="0" err="1"/>
              <a:t>Sparkline</a:t>
            </a:r>
            <a:r>
              <a:rPr lang="fr-FR" dirty="0"/>
              <a:t> sur l’onglet Insertion.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73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Q3.9 : </a:t>
            </a:r>
            <a:r>
              <a:rPr lang="fr-FR" sz="1400" dirty="0"/>
              <a:t>Un graphique </a:t>
            </a:r>
            <a:r>
              <a:rPr lang="fr-FR" sz="1400" dirty="0" err="1"/>
              <a:t>sparkline</a:t>
            </a:r>
            <a:r>
              <a:rPr lang="fr-FR" sz="1400" dirty="0"/>
              <a:t> s’insère à partir de :	9/10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838201" y="207632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Création / Création de graphique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Mise en forme / Mise en forme de la sélection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Onglet Insertion / Graphique </a:t>
            </a:r>
            <a:r>
              <a:rPr lang="fr-FR" u="sng" dirty="0" err="1"/>
              <a:t>Sparkline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Affichage / Graphique </a:t>
            </a:r>
            <a:r>
              <a:rPr lang="fr-FR" dirty="0" err="1"/>
              <a:t>Sparkline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948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58311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Q3.10 : </a:t>
            </a:r>
            <a:r>
              <a:rPr lang="fr-FR" sz="1400" dirty="0"/>
              <a:t>le graphique </a:t>
            </a:r>
            <a:r>
              <a:rPr lang="fr-FR" sz="1400" dirty="0" err="1"/>
              <a:t>Sparkline</a:t>
            </a:r>
            <a:r>
              <a:rPr lang="fr-FR" sz="1400" dirty="0"/>
              <a:t> de la cellule O3 illustre, entre autres des valeurs nulles. Pour que les valeurs nulles ne produisent </a:t>
            </a:r>
            <a:br>
              <a:rPr lang="fr-FR" sz="1400" dirty="0"/>
            </a:br>
            <a:r>
              <a:rPr lang="fr-FR" sz="1400" dirty="0"/>
              <a:t>pas une discontinuité dans le traçage du graphique il faut  :	10/10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419911" y="5015547"/>
            <a:ext cx="47180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Modifier les données / Cellules masquées et vides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Type de graphique / Cellules vides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 descr="Une image contenant plein, botte, rempli, voiture&#10;&#10;Description générée automatiquement">
            <a:extLst>
              <a:ext uri="{FF2B5EF4-FFF2-40B4-BE49-F238E27FC236}">
                <a16:creationId xmlns:a16="http://schemas.microsoft.com/office/drawing/2014/main" id="{EF8C7751-1247-4D53-B004-268EAF75AA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15" y="2197398"/>
            <a:ext cx="9101514" cy="281814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9766EA0-2B92-4B48-8934-2872E7321948}"/>
              </a:ext>
            </a:extLst>
          </p:cNvPr>
          <p:cNvSpPr txBox="1"/>
          <p:nvPr/>
        </p:nvSpPr>
        <p:spPr>
          <a:xfrm>
            <a:off x="5999541" y="5084663"/>
            <a:ext cx="46222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Afficher / Afficher les valeurs nulles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Style de graphique / Afficher les cellules vides et nulles</a:t>
            </a:r>
          </a:p>
        </p:txBody>
      </p:sp>
    </p:spTree>
    <p:extLst>
      <p:ext uri="{BB962C8B-B14F-4D97-AF65-F5344CB8AC3E}">
        <p14:creationId xmlns:p14="http://schemas.microsoft.com/office/powerpoint/2010/main" val="141421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apture d’écran, rue&#10;&#10;Description générée automatiquement">
            <a:extLst>
              <a:ext uri="{FF2B5EF4-FFF2-40B4-BE49-F238E27FC236}">
                <a16:creationId xmlns:a16="http://schemas.microsoft.com/office/drawing/2014/main" id="{CCE8A723-892A-4CE2-A6B4-A4FD7752FF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14" y="2662333"/>
            <a:ext cx="10028571" cy="153333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Q3.1 : </a:t>
            </a:r>
            <a:r>
              <a:rPr lang="fr-FR" sz="1400" dirty="0"/>
              <a:t>Où faut-il cliquer pour insérer un graphique combiné ?	1/10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779A44-2BDC-43CD-8176-DBEE79C35551}"/>
              </a:ext>
            </a:extLst>
          </p:cNvPr>
          <p:cNvSpPr/>
          <p:nvPr/>
        </p:nvSpPr>
        <p:spPr>
          <a:xfrm flipV="1">
            <a:off x="4782298" y="3503262"/>
            <a:ext cx="405839" cy="308560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Q3.2 : </a:t>
            </a:r>
            <a:r>
              <a:rPr lang="fr-FR" sz="1400" dirty="0"/>
              <a:t>Lorsque l’on insère un graphique à partir de l’onglet Insertion, Excel :	2/10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EB227E-0274-4CC2-A426-239395A33C9A}"/>
              </a:ext>
            </a:extLst>
          </p:cNvPr>
          <p:cNvSpPr txBox="1"/>
          <p:nvPr/>
        </p:nvSpPr>
        <p:spPr>
          <a:xfrm>
            <a:off x="838200" y="2505609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Insère une nouvelle feuille graphique dans le classeur et y construit le graphique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Insère le graphique dans la même feuille que les données source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Lors de la procédure d’insertion demande à l’utilisateur où il veut l’obtenir et l’insère à l’endroit désiré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Insère le graphique sur un nouveau classeur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Q3.3 : </a:t>
            </a:r>
            <a:r>
              <a:rPr lang="fr-FR" sz="1400" dirty="0"/>
              <a:t>Lorsque Excel interprète mal des données comme illustré ci-dessous, pour ne plus voir la série Référence il faut :	3/10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2DEAF5-5021-4DBB-B4C2-74165E169A27}"/>
              </a:ext>
            </a:extLst>
          </p:cNvPr>
          <p:cNvSpPr txBox="1"/>
          <p:nvPr/>
        </p:nvSpPr>
        <p:spPr>
          <a:xfrm>
            <a:off x="5690681" y="2182457"/>
            <a:ext cx="566311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Cliquer sur le mot Référence et utiliser la touche Suppr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Il faut resélectionner les données et recommencer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Il faut Activer Modifier le graphique et supprimer la série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Il faut Activer Sélectionner des données et supprimer la série </a:t>
            </a:r>
          </a:p>
        </p:txBody>
      </p:sp>
      <p:pic>
        <p:nvPicPr>
          <p:cNvPr id="7" name="Image 6" descr="Une image contenant assis, grand, bateau, orange&#10;&#10;Description générée automatiquement">
            <a:extLst>
              <a:ext uri="{FF2B5EF4-FFF2-40B4-BE49-F238E27FC236}">
                <a16:creationId xmlns:a16="http://schemas.microsoft.com/office/drawing/2014/main" id="{84DFC0BD-04DA-4027-AC88-C7DDAB281C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98" y="2182457"/>
            <a:ext cx="5352381" cy="3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0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622300" algn="l"/>
                <a:tab pos="10050463" algn="r"/>
              </a:tabLst>
            </a:pPr>
            <a:r>
              <a:rPr lang="fr-FR" dirty="0"/>
              <a:t>Q3.4 : 	</a:t>
            </a:r>
            <a:r>
              <a:rPr lang="fr-FR" sz="1400" dirty="0"/>
              <a:t>Le bouton pinceau encadré est l’équivalent :	4/10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34DB3E-BB58-4AC5-84AB-94061659AFFC}"/>
              </a:ext>
            </a:extLst>
          </p:cNvPr>
          <p:cNvSpPr txBox="1"/>
          <p:nvPr/>
        </p:nvSpPr>
        <p:spPr>
          <a:xfrm>
            <a:off x="7898859" y="2304863"/>
            <a:ext cx="39996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la commande Modifier le style de graphique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Des styles de formes pré établis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Des dispositions rapides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Des styles du graphique pré établis</a:t>
            </a:r>
          </a:p>
        </p:txBody>
      </p:sp>
      <p:pic>
        <p:nvPicPr>
          <p:cNvPr id="7" name="Image 6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87A3A541-6E07-4960-92D3-F6A2DB367E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24" y="2048162"/>
            <a:ext cx="7343915" cy="403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Q3.5 : </a:t>
            </a:r>
            <a:r>
              <a:rPr lang="fr-FR" sz="1400" dirty="0"/>
              <a:t>Le volet de mise en forme qui s’affiche à droite du graphique :	5/10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838201" y="207632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Permet d’Ajouter / Supprimer les séries prises en compte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S’affiche à partir de Insertion / Volet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Permet de mettre en forme l’élément sélectionné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Permet de déplacer le graphique</a:t>
            </a:r>
          </a:p>
        </p:txBody>
      </p:sp>
    </p:spTree>
    <p:extLst>
      <p:ext uri="{BB962C8B-B14F-4D97-AF65-F5344CB8AC3E}">
        <p14:creationId xmlns:p14="http://schemas.microsoft.com/office/powerpoint/2010/main" val="352031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Q3.6 : </a:t>
            </a:r>
            <a:r>
              <a:rPr lang="fr-FR" sz="1400" dirty="0"/>
              <a:t>Pour utiliser un modèle de graphique, il faut utiliser</a:t>
            </a:r>
            <a:r>
              <a:rPr lang="fr-FR" dirty="0"/>
              <a:t> </a:t>
            </a:r>
            <a:r>
              <a:rPr lang="fr-FR" sz="1400" dirty="0"/>
              <a:t>:	6/10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838201" y="207632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Fichier / Nouveau / Personnel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Graphiques recommandés / onglet Tous les graphiques / Modèles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Modifier le type de graphiques / Graphique par défaut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Le bouton graphique personnalisé de l’onglet Insertion / groupe Graphiques</a:t>
            </a:r>
          </a:p>
        </p:txBody>
      </p:sp>
    </p:spTree>
    <p:extLst>
      <p:ext uri="{BB962C8B-B14F-4D97-AF65-F5344CB8AC3E}">
        <p14:creationId xmlns:p14="http://schemas.microsoft.com/office/powerpoint/2010/main" val="85550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Q3.7 : </a:t>
            </a:r>
            <a:r>
              <a:rPr lang="fr-FR" sz="1400" dirty="0"/>
              <a:t>le point de donnée encadré est d’une couleur différente du reste de la série, pour sélectionner un point de données, il faut :	7/10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6828817" y="2076326"/>
            <a:ext cx="45249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Double-cliquer sur le point de données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le point de données à partir du groupe Sélection active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le point de données à partir de la commande Sélectionner des données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Cliquer une première fois sur la série puis une deuxième fois sur le point de données</a:t>
            </a:r>
          </a:p>
        </p:txBody>
      </p:sp>
      <p:pic>
        <p:nvPicPr>
          <p:cNvPr id="7" name="Image 6" descr="Une image contenant carte, assis, bateau, table&#10;&#10;Description générée automatiquement">
            <a:extLst>
              <a:ext uri="{FF2B5EF4-FFF2-40B4-BE49-F238E27FC236}">
                <a16:creationId xmlns:a16="http://schemas.microsoft.com/office/drawing/2014/main" id="{7E634400-C43F-4576-A659-6CD0692BB9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13" y="2109843"/>
            <a:ext cx="6504762" cy="4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976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Illustrer par un graphique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Q3.8 : </a:t>
            </a:r>
            <a:r>
              <a:rPr lang="fr-FR" sz="1400" dirty="0"/>
              <a:t>Ce graphique comporte un texte, comment insérer un texte dans un graphique :	8/10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6828817" y="2076326"/>
            <a:ext cx="45249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Insérer une zone de texte à partir de l’onglet contextuel ou de l’onglet Insertion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Cliquer dans le graphique et saisir le texte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Saisir le texte dans la barre de formule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Cliquer sur le bouton + qui permet d’ajouter des éléments au graphique</a:t>
            </a:r>
          </a:p>
        </p:txBody>
      </p:sp>
      <p:pic>
        <p:nvPicPr>
          <p:cNvPr id="5" name="Image 4" descr="Une image contenant carte, bateau, garé&#10;&#10;Description générée automatiquement">
            <a:extLst>
              <a:ext uri="{FF2B5EF4-FFF2-40B4-BE49-F238E27FC236}">
                <a16:creationId xmlns:a16="http://schemas.microsoft.com/office/drawing/2014/main" id="{C069DC89-961C-44B7-8DE7-F111538182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55" y="2076326"/>
            <a:ext cx="6504762" cy="4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569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3646</TotalTime>
  <Words>823</Words>
  <Application>Microsoft Office PowerPoint</Application>
  <PresentationFormat>Grand écran</PresentationFormat>
  <Paragraphs>78</Paragraphs>
  <Slides>11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Thème Office</vt:lpstr>
      <vt:lpstr>QUIZZ XL PERF 3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  <vt:lpstr>Thématique : Illustrer par un graphique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108</cp:revision>
  <dcterms:created xsi:type="dcterms:W3CDTF">2020-03-24T16:27:47Z</dcterms:created>
  <dcterms:modified xsi:type="dcterms:W3CDTF">2020-04-10T17:35:42Z</dcterms:modified>
</cp:coreProperties>
</file>