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4" r:id="rId4"/>
    <p:sldId id="261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22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4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48:41.931" idx="18">
    <p:pos x="10" y="10"/>
    <p:text>Excel\video_son\eval\images_perf\xl_perf_q4.1.3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combinaison de touches Ctrl et ;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fonction ne comporte pas d’argument. Excel n’a pas besoin d’une quelconque variable pour renvoyer la date du jour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bouton Somme automatique (onglet accueil ou formules) affiche sur sa droite un triangle ou un chevron qui permet d’afficher cette liste.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770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Ctrl + Maj + flèche bas.</a:t>
            </a:r>
          </a:p>
          <a:p>
            <a:r>
              <a:rPr lang="fr-FR" dirty="0"/>
              <a:t>Ctrl + flèche bas pour atteindre la dernière cellule occupée et Maj pour étendre </a:t>
            </a:r>
            <a:r>
              <a:rPr lang="fr-FR"/>
              <a:t>la sélection.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41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Revoir des fonctions simples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Q4.1.1 </a:t>
            </a:r>
            <a:r>
              <a:rPr lang="fr-FR" sz="1400" dirty="0"/>
              <a:t>:  La combinaison de touches qui permet d’insérer la date du jour dans une cellule est :	1/4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DAEB2C9-83EC-432B-AF75-A55560BC757E}"/>
              </a:ext>
            </a:extLst>
          </p:cNvPr>
          <p:cNvSpPr txBox="1"/>
          <p:nvPr/>
        </p:nvSpPr>
        <p:spPr>
          <a:xfrm>
            <a:off x="5077838" y="2525064"/>
            <a:ext cx="18774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Ctrl et !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Alt et ;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Maj et !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Ctrl et ;</a:t>
            </a:r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Revoir des fonctions simples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Q4.1.2 : </a:t>
            </a:r>
            <a:r>
              <a:rPr lang="fr-FR" sz="1400" dirty="0"/>
              <a:t>La fonction AUJOURDHUI :	2/4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EB227E-0274-4CC2-A426-239395A33C9A}"/>
              </a:ext>
            </a:extLst>
          </p:cNvPr>
          <p:cNvSpPr txBox="1"/>
          <p:nvPr/>
        </p:nvSpPr>
        <p:spPr>
          <a:xfrm>
            <a:off x="2782111" y="2505609"/>
            <a:ext cx="711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Comporte un argument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Ne comporte pas d’argument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Fait partie des fonctions associées au bouton somme automatique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Renvoie la date et l’heure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Revoir des fonctions simples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Q4.1.3 : </a:t>
            </a:r>
            <a:r>
              <a:rPr lang="fr-FR" sz="1400" dirty="0"/>
              <a:t>Cette liste déroulante est accessible à partir :	3/4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2DEAF5-5021-4DBB-B4C2-74165E169A27}"/>
              </a:ext>
            </a:extLst>
          </p:cNvPr>
          <p:cNvSpPr txBox="1"/>
          <p:nvPr/>
        </p:nvSpPr>
        <p:spPr>
          <a:xfrm>
            <a:off x="5690681" y="2413337"/>
            <a:ext cx="56631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l’onglet Insertion / Équation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Des fonctions statistiques</a:t>
            </a:r>
            <a:br>
              <a:rPr lang="fr-FR" u="sng" dirty="0"/>
            </a:br>
            <a:endParaRPr lang="fr-FR" u="sng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Du bouton Somme automatique</a:t>
            </a:r>
            <a:br>
              <a:rPr lang="fr-FR" u="sng" dirty="0"/>
            </a:br>
            <a:endParaRPr lang="fr-FR" u="sng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l’onglet Données / Outils de données</a:t>
            </a:r>
          </a:p>
        </p:txBody>
      </p:sp>
      <p:pic>
        <p:nvPicPr>
          <p:cNvPr id="5" name="Image 4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F511F30F-8720-4DFC-9A24-09F3750D6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99" y="2361616"/>
            <a:ext cx="2005322" cy="217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0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Revoir des fonctions simples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300" dirty="0"/>
              <a:t>Q4.1.4 </a:t>
            </a:r>
            <a:r>
              <a:rPr lang="fr-FR" dirty="0"/>
              <a:t>: </a:t>
            </a:r>
            <a:r>
              <a:rPr lang="fr-FR" sz="1600" dirty="0"/>
              <a:t>Pour sélectionner une portion de colonne, il faut :</a:t>
            </a:r>
            <a:r>
              <a:rPr lang="fr-FR" sz="1400" dirty="0"/>
              <a:t>	4/4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34DB3E-BB58-4AC5-84AB-94061659AFFC}"/>
              </a:ext>
            </a:extLst>
          </p:cNvPr>
          <p:cNvSpPr txBox="1"/>
          <p:nvPr/>
        </p:nvSpPr>
        <p:spPr>
          <a:xfrm>
            <a:off x="838201" y="2304863"/>
            <a:ext cx="110603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la cellule du haut et utiliser la combinaison de touches Majuscule et flèche bas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la cellule du haut et utiliser la combinaison de touches Ctrl et flèche bas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Sélectionner la cellule du haut et utiliser la combinaison de touches Ctrl Majuscule et flèche bas</a:t>
            </a:r>
            <a:br>
              <a:rPr lang="fr-FR" i="1" dirty="0"/>
            </a:br>
            <a:endParaRPr lang="fr-FR" i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la cellule du haut et utiliser la combinaison de touches Alt Majuscule et flèche bas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3687</TotalTime>
  <Words>300</Words>
  <Application>Microsoft Office PowerPoint</Application>
  <PresentationFormat>Grand écran</PresentationFormat>
  <Paragraphs>35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QUIZZ XL PERF 41</vt:lpstr>
      <vt:lpstr>Thématique : Revoir des fonctions simples</vt:lpstr>
      <vt:lpstr>Thématique : Revoir des fonctions simples</vt:lpstr>
      <vt:lpstr>Thématique : Revoir des fonctions simples</vt:lpstr>
      <vt:lpstr>Thématique : Revoir des fonctions simples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114</cp:revision>
  <dcterms:created xsi:type="dcterms:W3CDTF">2020-03-24T16:27:47Z</dcterms:created>
  <dcterms:modified xsi:type="dcterms:W3CDTF">2020-11-18T10:57:20Z</dcterms:modified>
</cp:coreProperties>
</file>