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68" r:id="rId5"/>
    <p:sldId id="262" r:id="rId6"/>
    <p:sldId id="265" r:id="rId7"/>
    <p:sldId id="266" r:id="rId8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rançoise Pervier" initials="FP" lastIdx="25" clrIdx="0">
    <p:extLst>
      <p:ext uri="{19B8F6BF-5375-455C-9EA6-DF929625EA0E}">
        <p15:presenceInfo xmlns:p15="http://schemas.microsoft.com/office/powerpoint/2012/main" userId="f087c270f4d039b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9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109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05T10:37:15.216" idx="24">
    <p:pos x="10" y="10"/>
    <p:text>Françoise Pervier	09/04/2020
Excel\video_son\eval\images_perf\xl_perf_q4.3.2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05T10:58:44.892" idx="25">
    <p:pos x="10" y="10"/>
    <p:text>Françoise Pervier	09/04/2020
Excel\video_son\eval\images_perf\xl_perf_q4.3.3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346A2B-52EB-4E0A-818F-1D50326F15E3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3EB095-11AD-43D3-81B2-0D6EA74A436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69273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Un commentaire s’insère à l’aide d’un clic droit ou à partir de l’onglet Révisions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99522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C’est l’argument Valeur si vrai.</a:t>
            </a:r>
          </a:p>
          <a:p>
            <a:r>
              <a:rPr lang="fr-FR" dirty="0"/>
              <a:t>Puisque l’on teste justement ce niveau de risque dans l’argument test logique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35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Il est bien sûr possible de saisir soi-même la fonction SI et ses arguments mais pour obtenir un formulaire pour la fonction imbriquée, c’est curieusement dans la zone de nom qu’il faut cliquer.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0772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C’est le connecteur ET qui permet d’imposer que toutes les conditions soient remplies.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029577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Hélas, depuis plusieurs versions, valider une fonction, valide la ou les fonctions appelantes.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13884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Cette fonction n’ayant pas d’argument valeur si faux, il faut autant de conditions que de cas possibles donc 6 </a:t>
            </a:r>
            <a:r>
              <a:rPr lang="fr-FR"/>
              <a:t>tests logiques.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3EB095-11AD-43D3-81B2-0D6EA74A4369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51295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0B12A13-1C11-4552-9D62-438508EAE7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7C150C3-A3C7-4F97-A7A0-5996A7821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278EE18-502D-4283-84B3-BF2F62638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4B29BAD-EDE0-46E0-83C0-F2652A807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8480339-9F7B-4B0C-8715-DDD716BD6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67588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522D7DA-ADE3-4FEC-A75E-4B35D5CFD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AA0401E-E36B-4D59-8110-BACEE9029A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16314C1-5304-4382-8C3A-E9F2BC66A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3DF098F-96F3-44B7-BB4A-674C8383A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89F03C9-D089-4C9A-BF9A-310B446DD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Espace réservé du texte 15">
            <a:extLst>
              <a:ext uri="{FF2B5EF4-FFF2-40B4-BE49-F238E27FC236}">
                <a16:creationId xmlns:a16="http://schemas.microsoft.com/office/drawing/2014/main" id="{C36AA320-E8EB-4ADF-90A3-D3002BC9FEF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658937" y="1424285"/>
            <a:ext cx="9694861" cy="385763"/>
          </a:xfrm>
          <a:ln>
            <a:solidFill>
              <a:schemeClr val="tx1"/>
            </a:solidFill>
          </a:ln>
        </p:spPr>
        <p:txBody>
          <a:bodyPr anchor="b">
            <a:noAutofit/>
          </a:bodyPr>
          <a:lstStyle>
            <a:lvl1pPr marL="0" indent="0">
              <a:buNone/>
              <a:tabLst>
                <a:tab pos="8967788" algn="l"/>
              </a:tabLst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fr-FR" dirty="0"/>
              <a:t>Modifier les styles du texte du masque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62D51E41-0181-42C3-B422-E29365228C17}"/>
              </a:ext>
            </a:extLst>
          </p:cNvPr>
          <p:cNvSpPr txBox="1"/>
          <p:nvPr userDrawn="1"/>
        </p:nvSpPr>
        <p:spPr>
          <a:xfrm>
            <a:off x="2118731" y="1212551"/>
            <a:ext cx="1338147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tIns="18000" rtlCol="0">
            <a:spAutoFit/>
          </a:bodyPr>
          <a:lstStyle/>
          <a:p>
            <a:r>
              <a:rPr lang="fr-FR" sz="1200" dirty="0"/>
              <a:t>Libellé question</a:t>
            </a:r>
          </a:p>
        </p:txBody>
      </p:sp>
    </p:spTree>
    <p:extLst>
      <p:ext uri="{BB962C8B-B14F-4D97-AF65-F5344CB8AC3E}">
        <p14:creationId xmlns:p14="http://schemas.microsoft.com/office/powerpoint/2010/main" val="946498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7ECBF64-556C-47D3-97E5-3377C59EE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C4428EA-E422-434D-B6DD-8BFE2CDDA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B9B281D-DC75-460C-A101-A18613BAB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4A7C534-77F1-444B-BD9E-C46057E1C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BFB71F6-909C-4D09-8A7D-B5F5D7F3D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98035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8556D93-C2EF-46BF-BEE5-03F46888E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90622ED-0C2F-4B72-A502-EF985F3472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5A0A06C-E6C1-43D0-B6F1-E02630D302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68EB15C-FF43-40BD-8AEB-FD5683409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7633EBE-C6F0-4DF2-BA28-ABB9E5EB5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FA3C060-45EB-4B39-B1B2-D457AA208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00453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FD644D6-3E43-43EF-85D1-E9BE032E6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32E56D5-430D-419A-A6D7-DA244FFC0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25B7B4E-A507-407A-B58A-B2E38F2E8B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EE5BD0E8-BE14-4227-A960-3D6739E188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9B91B5E4-5501-4DDE-B93E-7DE2D016CB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6779E64-57F5-44DA-9C2D-356787A78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388BE22D-1686-403C-B249-1AC62C9EC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28C5B6BA-D590-45AD-B91F-1DEB91654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54742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8536F84-0B35-47B9-88B6-732F17F4E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6C329089-C75C-4634-9E25-C56A0D172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A01EA1AD-52CF-41E9-9F54-A5F2F0B8A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0B7C48E1-93D1-4AD9-BE6A-688063C86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0941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2FF4167F-83F2-438B-AE26-90F6F35B3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8B57C20B-B78F-47C8-9850-EE7AEEEB6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A0A135F-33FA-46C1-AE5F-55B678327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24319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52CB3F4-B613-4C05-AC8E-4B922F627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664E063-B9F1-42EF-BE36-086E16E0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BA1EBAD-B720-4429-914C-1A07EBDE4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8C456B1C-48C6-48AD-91DC-AE95BB254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B20DB62-9871-4A0C-998E-42F59A432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9A52561-2D1C-45BA-9CAE-D72E56638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79337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257AA64-5BBD-4C56-B88D-6A53533F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6071787F-2BB2-4846-910D-F77001E3B2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E43AB96E-3B8C-41CF-9478-1094322352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3F35075-BCDD-43D8-BF5F-C14E4D62B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8A6F0D6-3A87-4AA1-8FD3-36E60E4E2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3689CA5-F3AA-42BD-94F2-853CA6E0E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9482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1337827-7AD2-4272-AB51-469717AA3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DADED94-76D8-40EE-9943-8A82866688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F4E89E7-F21F-4C3E-887F-7ED6B00CE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B98B091-B75C-4CF5-954D-54F396703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AECD12C-4A57-489E-A0AA-DB5817764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6962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2DAF49CA-456F-4732-AAAF-92B169B540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BA86C578-9E71-4409-9E29-BC8685FE02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B81FC33-3940-4AEB-B79B-58AA7C6F9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E3D0531-5A7C-4F41-A84E-A2F8AFFA9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D8D5907-BDBC-46B2-AD01-F83FF9D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5984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46DE0B5D-74C9-4E2E-A86C-741ACD51B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54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9CA2093-D6E2-48B8-9701-C2FF5048A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C17F48D-7403-4F9E-AA13-6317CAA628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6127A-BB82-40B9-9D9A-CF208317FAF8}" type="datetimeFigureOut">
              <a:rPr lang="fr-FR" smtClean="0"/>
              <a:t>18/11/2020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63CAB72-8434-47B3-905C-6F069120B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58A4416-4819-4843-A18C-EB6293FA1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5698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66258A5-D22F-42AA-A342-B3201261F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/>
              <a:t>QUIZZ XL PERF 43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71FA546-20ED-4F40-9048-818DF33732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/>
              <a:t>Rappels</a:t>
            </a:r>
            <a:br>
              <a:rPr lang="fr-FR" dirty="0"/>
            </a:br>
            <a:br>
              <a:rPr lang="fr-FR" dirty="0"/>
            </a:br>
            <a:r>
              <a:rPr lang="fr-FR" dirty="0"/>
              <a:t>les bonnes réponses sont soulignées ou encadrées</a:t>
            </a:r>
          </a:p>
        </p:txBody>
      </p:sp>
    </p:spTree>
    <p:extLst>
      <p:ext uri="{BB962C8B-B14F-4D97-AF65-F5344CB8AC3E}">
        <p14:creationId xmlns:p14="http://schemas.microsoft.com/office/powerpoint/2010/main" val="3589649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361394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dirty="0"/>
              <a:t>Q4.3.1 </a:t>
            </a:r>
            <a:r>
              <a:rPr lang="fr-FR" sz="1400" dirty="0"/>
              <a:t>:  Pour insérer un commentaire, il faut :	1/6</a:t>
            </a:r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DDAEB2C9-83EC-432B-AF75-A55560BC757E}"/>
              </a:ext>
            </a:extLst>
          </p:cNvPr>
          <p:cNvSpPr txBox="1"/>
          <p:nvPr/>
        </p:nvSpPr>
        <p:spPr>
          <a:xfrm>
            <a:off x="1523269" y="2361616"/>
            <a:ext cx="75692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Onglet Insertion / Note ou commentaire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Onglet Affichage / Note ou commentaire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u="sng" dirty="0"/>
              <a:t>Onglet Révision / Note ou commentaire </a:t>
            </a:r>
            <a:br>
              <a:rPr lang="fr-FR" u="sng" dirty="0"/>
            </a:br>
            <a:endParaRPr lang="fr-FR" u="sng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u="sng" dirty="0"/>
              <a:t>Clic droit / Note ou commentaire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0AA23E92-A18C-48E5-ACED-2BBFBC70A814}"/>
              </a:ext>
            </a:extLst>
          </p:cNvPr>
          <p:cNvSpPr txBox="1"/>
          <p:nvPr/>
        </p:nvSpPr>
        <p:spPr>
          <a:xfrm>
            <a:off x="1622738" y="5589431"/>
            <a:ext cx="7469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Une seule bonne réponse suffit</a:t>
            </a:r>
          </a:p>
        </p:txBody>
      </p:sp>
    </p:spTree>
    <p:extLst>
      <p:ext uri="{BB962C8B-B14F-4D97-AF65-F5344CB8AC3E}">
        <p14:creationId xmlns:p14="http://schemas.microsoft.com/office/powerpoint/2010/main" val="4241492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495486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sz="1900" dirty="0"/>
              <a:t>Q4.3.2 : </a:t>
            </a:r>
            <a:r>
              <a:rPr lang="fr-FR" sz="1500" dirty="0"/>
              <a:t>Quel argument de cette fonction permet de calculer la Prime 1 dans le cas d’un salarié qui a un niveau de risque </a:t>
            </a:r>
            <a:br>
              <a:rPr lang="fr-FR" sz="1500" dirty="0"/>
            </a:br>
            <a:r>
              <a:rPr lang="fr-FR" sz="1500" dirty="0"/>
              <a:t>supérieur ou égal à 5 ?</a:t>
            </a:r>
            <a:r>
              <a:rPr lang="fr-FR" sz="1400" dirty="0"/>
              <a:t>	2/6</a:t>
            </a:r>
            <a:endParaRPr lang="fr-FR" dirty="0"/>
          </a:p>
        </p:txBody>
      </p:sp>
      <p:pic>
        <p:nvPicPr>
          <p:cNvPr id="5" name="Image 4" descr="Une image contenant table&#10;&#10;Description générée automatiquement">
            <a:extLst>
              <a:ext uri="{FF2B5EF4-FFF2-40B4-BE49-F238E27FC236}">
                <a16:creationId xmlns:a16="http://schemas.microsoft.com/office/drawing/2014/main" id="{D7D7BCDA-D695-402E-896C-95BDCEF1A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924" y="1949679"/>
            <a:ext cx="7451061" cy="474598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5B60F0D-6FD1-4191-90D5-FD070628BE7A}"/>
              </a:ext>
            </a:extLst>
          </p:cNvPr>
          <p:cNvSpPr/>
          <p:nvPr/>
        </p:nvSpPr>
        <p:spPr>
          <a:xfrm>
            <a:off x="6096001" y="4346532"/>
            <a:ext cx="1983288" cy="186832"/>
          </a:xfrm>
          <a:prstGeom prst="rect">
            <a:avLst/>
          </a:prstGeom>
          <a:noFill/>
          <a:ln w="28575">
            <a:solidFill>
              <a:srgbClr val="E195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56894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39838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sz="1900" dirty="0"/>
              <a:t>Q4.3.3 : </a:t>
            </a:r>
            <a:r>
              <a:rPr lang="fr-FR" sz="1500" dirty="0"/>
              <a:t>dans ce contexte, où faut-il cliquer pour obtenir le formulaire de la fonction SI imbriquée ?</a:t>
            </a:r>
            <a:r>
              <a:rPr lang="fr-FR" sz="1400" dirty="0"/>
              <a:t>	3/6</a:t>
            </a:r>
            <a:endParaRPr lang="fr-FR" dirty="0"/>
          </a:p>
        </p:txBody>
      </p:sp>
      <p:pic>
        <p:nvPicPr>
          <p:cNvPr id="8" name="Image 7" descr="Une image contenant table&#10;&#10;Description générée automatiquement">
            <a:extLst>
              <a:ext uri="{FF2B5EF4-FFF2-40B4-BE49-F238E27FC236}">
                <a16:creationId xmlns:a16="http://schemas.microsoft.com/office/drawing/2014/main" id="{8C432973-B5C0-4AFD-8DFB-02B564AE42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930" y="1925903"/>
            <a:ext cx="8690139" cy="488164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5B60F0D-6FD1-4191-90D5-FD070628BE7A}"/>
              </a:ext>
            </a:extLst>
          </p:cNvPr>
          <p:cNvSpPr/>
          <p:nvPr/>
        </p:nvSpPr>
        <p:spPr>
          <a:xfrm>
            <a:off x="1763456" y="3322529"/>
            <a:ext cx="917115" cy="222337"/>
          </a:xfrm>
          <a:prstGeom prst="rect">
            <a:avLst/>
          </a:prstGeom>
          <a:noFill/>
          <a:ln w="28575">
            <a:solidFill>
              <a:srgbClr val="E195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420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330289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sz="2100" dirty="0"/>
              <a:t>Q4.3.4</a:t>
            </a:r>
            <a:r>
              <a:rPr lang="fr-FR" sz="2300" dirty="0"/>
              <a:t> : </a:t>
            </a:r>
            <a:r>
              <a:rPr lang="fr-FR" sz="1600" dirty="0"/>
              <a:t>lorsque plusieurs conditions doivent être remplies simultanément, il faut utiliser le connecteur logique :</a:t>
            </a:r>
            <a:r>
              <a:rPr lang="fr-FR" sz="1400" dirty="0"/>
              <a:t>	4/6</a:t>
            </a:r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090731D-01EF-4AFD-8236-DDD4DDCE9CD3}"/>
              </a:ext>
            </a:extLst>
          </p:cNvPr>
          <p:cNvSpPr txBox="1"/>
          <p:nvPr/>
        </p:nvSpPr>
        <p:spPr>
          <a:xfrm>
            <a:off x="4997885" y="2978958"/>
            <a:ext cx="249267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u="sng" dirty="0"/>
              <a:t>ET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NON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OU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OUX</a:t>
            </a:r>
          </a:p>
        </p:txBody>
      </p:sp>
    </p:spTree>
    <p:extLst>
      <p:ext uri="{BB962C8B-B14F-4D97-AF65-F5344CB8AC3E}">
        <p14:creationId xmlns:p14="http://schemas.microsoft.com/office/powerpoint/2010/main" val="303470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361394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dirty="0"/>
              <a:t>Q4.3.5 : </a:t>
            </a:r>
            <a:r>
              <a:rPr lang="fr-FR" sz="1400" dirty="0"/>
              <a:t>Lorsque l’on valide une fonction imbriquée, Excel :	5/6</a:t>
            </a:r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E22DEAF5-5021-4DBB-B4C2-74165E169A27}"/>
              </a:ext>
            </a:extLst>
          </p:cNvPr>
          <p:cNvSpPr txBox="1"/>
          <p:nvPr/>
        </p:nvSpPr>
        <p:spPr>
          <a:xfrm>
            <a:off x="838200" y="2743876"/>
            <a:ext cx="10515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Revient à la fonction appelante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u="sng" dirty="0"/>
              <a:t>Valide l’ensemble des fonctions imbriquées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Affiche une fenêtre qui demande comment on veut poursuivre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Signale qu’il y a une fonction appelante dans une fenêtre de message</a:t>
            </a:r>
          </a:p>
        </p:txBody>
      </p:sp>
    </p:spTree>
    <p:extLst>
      <p:ext uri="{BB962C8B-B14F-4D97-AF65-F5344CB8AC3E}">
        <p14:creationId xmlns:p14="http://schemas.microsoft.com/office/powerpoint/2010/main" val="4230284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54944B-D1A3-4D1D-AA73-A496F190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Thématique : Utiliser des fonctions conditionnelles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BD595F-4E80-4C3F-8E99-33D2D6A7B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0417"/>
            <a:ext cx="10515600" cy="36139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  <a:tabLst>
                <a:tab pos="10050463" algn="r"/>
              </a:tabLst>
            </a:pPr>
            <a:r>
              <a:rPr lang="fr-FR" dirty="0"/>
              <a:t>Q4.3.6 : </a:t>
            </a:r>
            <a:r>
              <a:rPr lang="fr-FR" sz="1400" dirty="0"/>
              <a:t>lorsqu’une cellule peut accueillir six calculs ou valeurs différents, dans la fonction SI.CONDITIONS  il faut utiliser :	6/6</a:t>
            </a:r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E22DEAF5-5021-4DBB-B4C2-74165E169A27}"/>
              </a:ext>
            </a:extLst>
          </p:cNvPr>
          <p:cNvSpPr txBox="1"/>
          <p:nvPr/>
        </p:nvSpPr>
        <p:spPr>
          <a:xfrm>
            <a:off x="838201" y="2413337"/>
            <a:ext cx="10515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u="sng" dirty="0"/>
              <a:t>6 tests logiques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7 tests logiques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5 tests logiques</a:t>
            </a:r>
            <a:br>
              <a:rPr lang="fr-FR" dirty="0"/>
            </a:br>
            <a:endParaRPr lang="fr-FR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fr-FR" dirty="0"/>
              <a:t>4 tests logiques</a:t>
            </a:r>
          </a:p>
        </p:txBody>
      </p:sp>
    </p:spTree>
    <p:extLst>
      <p:ext uri="{BB962C8B-B14F-4D97-AF65-F5344CB8AC3E}">
        <p14:creationId xmlns:p14="http://schemas.microsoft.com/office/powerpoint/2010/main" val="360740436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4053</TotalTime>
  <Words>387</Words>
  <Application>Microsoft Office PowerPoint</Application>
  <PresentationFormat>Grand écran</PresentationFormat>
  <Paragraphs>44</Paragraphs>
  <Slides>7</Slides>
  <Notes>6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Thème Office</vt:lpstr>
      <vt:lpstr>QUIZZ XL PERF 43</vt:lpstr>
      <vt:lpstr>Thématique : Utiliser des fonctions conditionnelles</vt:lpstr>
      <vt:lpstr>Thématique : Utiliser des fonctions conditionnelles</vt:lpstr>
      <vt:lpstr>Thématique : Utiliser des fonctions conditionnelles</vt:lpstr>
      <vt:lpstr>Thématique : Utiliser des fonctions conditionnelles</vt:lpstr>
      <vt:lpstr>Thématique : Utiliser des fonctions conditionnelles</vt:lpstr>
      <vt:lpstr>Thématique : Utiliser des fonctions conditionnelles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QUIZZ XL PERF 2.1</dc:title>
  <dc:creator>Françoise Pervier</dc:creator>
  <cp:lastModifiedBy>Françoise Pervier</cp:lastModifiedBy>
  <cp:revision>139</cp:revision>
  <dcterms:created xsi:type="dcterms:W3CDTF">2020-03-24T16:27:47Z</dcterms:created>
  <dcterms:modified xsi:type="dcterms:W3CDTF">2020-11-18T11:18:33Z</dcterms:modified>
</cp:coreProperties>
</file>