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68" r:id="rId5"/>
    <p:sldId id="262" r:id="rId6"/>
    <p:sldId id="265" r:id="rId7"/>
    <p:sldId id="26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28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2:45:26.107" idx="26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1" dt="2020-11-05T15:19:06.531" idx="27">
    <p:pos x="10" y="146"/>
    <p:text>Excel\video_son\eval\images_perf\xl_perf_q4.4.1</p:text>
    <p:extLst>
      <p:ext uri="{C676402C-5697-4E1C-873F-D02D1690AC5C}">
        <p15:threadingInfo xmlns:p15="http://schemas.microsoft.com/office/powerpoint/2012/main" timeZoneBias="-60">
          <p15:parentCm authorId="1" idx="26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5:19:12.338" idx="28">
    <p:pos x="10" y="10"/>
    <p:text>Excel\video_son\eval\images_perf\xl_perf_q4.4.4a,  xl_perf_q4.4.4b, xl_perf_q4.4.4c, xl_perf_q4.4.4d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Il faut préciser que le mot Direction est un en-tête, il faut donc cocher mes données ont des en-têtes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liste déroulante de validation n’utilise pas les mises en forme de la source.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Comme les moyennes, max et min, la fonction NB.SI.ENS fait partie des statistiques.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72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fonction NB.SI.ENS demande alternativement la plage de critères (la colonne ou plage à explorer) et le </a:t>
            </a:r>
            <a:r>
              <a:rPr lang="fr-FR" dirty="0" err="1"/>
              <a:t>crtitère</a:t>
            </a:r>
            <a:r>
              <a:rPr lang="fr-FR" dirty="0"/>
              <a:t> à appliquer. C’est la première proposition qui est la bonne.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On peut appliquer jusqu’à 127 combinaisons de </a:t>
            </a:r>
            <a:r>
              <a:rPr lang="fr-FR" dirty="0" err="1"/>
              <a:t>plages_critères</a:t>
            </a:r>
            <a:r>
              <a:rPr lang="fr-FR" dirty="0"/>
              <a:t> / critère. C’est du au nombre maximal d’arguments que peut accepter une fonction.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884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Eh non, la fonction somme.si/</a:t>
            </a:r>
            <a:r>
              <a:rPr lang="fr-FR" dirty="0" err="1"/>
              <a:t>somme.si.ens</a:t>
            </a:r>
            <a:r>
              <a:rPr lang="fr-FR" dirty="0"/>
              <a:t> fait partie des fonctions math </a:t>
            </a:r>
            <a:r>
              <a:rPr lang="fr-FR"/>
              <a:t>et trigonométrie.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29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omments" Target="../comments/commen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44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utiliser des fonctions de regroupement conditionnelles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Q4.4.1 </a:t>
            </a:r>
            <a:r>
              <a:rPr lang="fr-FR" sz="1400" dirty="0"/>
              <a:t>:  Où faut-il cliquer pour que le mot direction ne fasse pas partie de l’opération de dédoublonnage en cours ?	1/6</a:t>
            </a:r>
            <a:endParaRPr lang="fr-FR" dirty="0"/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C009BED1-2904-45AE-921A-7D9B712F1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233" y="2041640"/>
            <a:ext cx="7714286" cy="462857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47C60DB-E329-4E7F-AAAE-FB3F833EFF42}"/>
              </a:ext>
            </a:extLst>
          </p:cNvPr>
          <p:cNvSpPr/>
          <p:nvPr/>
        </p:nvSpPr>
        <p:spPr>
          <a:xfrm>
            <a:off x="7240044" y="4108538"/>
            <a:ext cx="1828800" cy="247388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utiliser des fonctions de regroupement conditionnelles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49548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1900" dirty="0"/>
              <a:t>Q4.4.2 : </a:t>
            </a:r>
            <a:r>
              <a:rPr lang="fr-FR" sz="1500" dirty="0"/>
              <a:t>dans la liste ci-dessous une proposition est erronée, laquelle ?. Lorsque l’on applique une validation par liste :</a:t>
            </a:r>
            <a:r>
              <a:rPr lang="fr-FR" sz="1400" dirty="0"/>
              <a:t>	2/6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85E84C-5887-4F8B-A013-F031FA0E2927}"/>
              </a:ext>
            </a:extLst>
          </p:cNvPr>
          <p:cNvSpPr txBox="1"/>
          <p:nvPr/>
        </p:nvSpPr>
        <p:spPr>
          <a:xfrm>
            <a:off x="838200" y="2302552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Excel propose, par défaut, une liste déroulante affichant les valeurs possibles, dans la cellule validée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Excel prend en compte d’éventuelles cellules vides sélectionnées dans la liste de validation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Excel affiche, dans la liste déroulante, la mise en forme de la liste de validation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Excel accepte les saisies valides en majuscule ou en minuscule</a:t>
            </a:r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utiliser des fonctions de regroupement conditionnelles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9838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1900" dirty="0"/>
              <a:t>Q4.4.3 : </a:t>
            </a:r>
            <a:r>
              <a:rPr lang="fr-FR" sz="1500" dirty="0"/>
              <a:t>La fonction NB.SI.ENS fait partie de la catégorie de fonctions :</a:t>
            </a:r>
            <a:r>
              <a:rPr lang="fr-FR" sz="1400" dirty="0"/>
              <a:t>	3/6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E39C108-E155-41EB-818F-1CF949B47EB8}"/>
              </a:ext>
            </a:extLst>
          </p:cNvPr>
          <p:cNvSpPr txBox="1"/>
          <p:nvPr/>
        </p:nvSpPr>
        <p:spPr>
          <a:xfrm>
            <a:off x="838200" y="2302552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Math &amp; trigonométrie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Logique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Finances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Statistiques</a:t>
            </a:r>
          </a:p>
        </p:txBody>
      </p:sp>
    </p:spTree>
    <p:extLst>
      <p:ext uri="{BB962C8B-B14F-4D97-AF65-F5344CB8AC3E}">
        <p14:creationId xmlns:p14="http://schemas.microsoft.com/office/powerpoint/2010/main" val="8642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utiliser des fonctions de regroupement conditionnelles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Q4.4.4</a:t>
            </a:r>
            <a:r>
              <a:rPr lang="fr-FR" sz="2300" dirty="0"/>
              <a:t> : </a:t>
            </a:r>
            <a:r>
              <a:rPr lang="fr-FR" sz="1600" dirty="0"/>
              <a:t>Parmi ces quatre fenêtre, laquelle correspond à l’ordre des arguments de la fonction NB.SI.ENS ?</a:t>
            </a:r>
            <a:r>
              <a:rPr lang="fr-FR" sz="1400" dirty="0"/>
              <a:t>	4/6</a:t>
            </a:r>
            <a:endParaRPr lang="fr-FR" dirty="0"/>
          </a:p>
        </p:txBody>
      </p:sp>
      <p:pic>
        <p:nvPicPr>
          <p:cNvPr id="9" name="Image 8" descr="Une image contenant texte&#10;&#10;Description générée automatiquement">
            <a:extLst>
              <a:ext uri="{FF2B5EF4-FFF2-40B4-BE49-F238E27FC236}">
                <a16:creationId xmlns:a16="http://schemas.microsoft.com/office/drawing/2014/main" id="{CE4CBACA-D010-4DAF-92A3-8ABB10B906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40" y="2069552"/>
            <a:ext cx="4778178" cy="2718896"/>
          </a:xfrm>
          <a:prstGeom prst="rect">
            <a:avLst/>
          </a:prstGeom>
        </p:spPr>
      </p:pic>
      <p:pic>
        <p:nvPicPr>
          <p:cNvPr id="11" name="Image 10" descr="Une image contenant texte&#10;&#10;Description générée automatiquement">
            <a:extLst>
              <a:ext uri="{FF2B5EF4-FFF2-40B4-BE49-F238E27FC236}">
                <a16:creationId xmlns:a16="http://schemas.microsoft.com/office/drawing/2014/main" id="{87C19F04-A7F9-44C5-92E5-329B6A408A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604" y="2069552"/>
            <a:ext cx="4778178" cy="2718896"/>
          </a:xfrm>
          <a:prstGeom prst="rect">
            <a:avLst/>
          </a:prstGeom>
        </p:spPr>
      </p:pic>
      <p:pic>
        <p:nvPicPr>
          <p:cNvPr id="13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F5F39D0D-7FA8-4EC8-9063-F7263B3A9E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40" y="3915026"/>
            <a:ext cx="4778178" cy="2718896"/>
          </a:xfrm>
          <a:prstGeom prst="rect">
            <a:avLst/>
          </a:prstGeom>
        </p:spPr>
      </p:pic>
      <p:pic>
        <p:nvPicPr>
          <p:cNvPr id="15" name="Image 14" descr="Une image contenant texte&#10;&#10;Description générée automatiquement">
            <a:extLst>
              <a:ext uri="{FF2B5EF4-FFF2-40B4-BE49-F238E27FC236}">
                <a16:creationId xmlns:a16="http://schemas.microsoft.com/office/drawing/2014/main" id="{9967A00B-85AE-4CA5-861A-4F1BBC71E6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604" y="3915026"/>
            <a:ext cx="4778178" cy="2718896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DC57985-7282-4659-82AF-970FA2BAF4CE}"/>
              </a:ext>
            </a:extLst>
          </p:cNvPr>
          <p:cNvSpPr/>
          <p:nvPr/>
        </p:nvSpPr>
        <p:spPr>
          <a:xfrm>
            <a:off x="953340" y="2069552"/>
            <a:ext cx="4778178" cy="1845474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utiliser des fonctions de regroupement conditionnelles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Q4.4.5 : </a:t>
            </a:r>
            <a:r>
              <a:rPr lang="fr-FR" sz="1400" dirty="0"/>
              <a:t>les fonctions de regroupement conditionnelles (somme, moyenne, max, min) permettent :	5/6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22DEAF5-5021-4DBB-B4C2-74165E169A27}"/>
              </a:ext>
            </a:extLst>
          </p:cNvPr>
          <p:cNvSpPr txBox="1"/>
          <p:nvPr/>
        </p:nvSpPr>
        <p:spPr>
          <a:xfrm>
            <a:off x="838200" y="2743876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n’appliquer qu’une seule condition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D’appliquer jusqu’à 254 conditions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D’appliquer jusqu’à 127 conditions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regrouper plusieurs plages ayant chacune leurs conditions.</a:t>
            </a:r>
          </a:p>
        </p:txBody>
      </p:sp>
    </p:spTree>
    <p:extLst>
      <p:ext uri="{BB962C8B-B14F-4D97-AF65-F5344CB8AC3E}">
        <p14:creationId xmlns:p14="http://schemas.microsoft.com/office/powerpoint/2010/main" val="4230284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utiliser des fonctions de regroupement conditionnelles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Q4.4.6 : </a:t>
            </a:r>
            <a:r>
              <a:rPr lang="fr-FR" sz="1400" dirty="0"/>
              <a:t>la catégorie de fonctions Statistiques regroupe toutes les fonctions de regroupement conditionnelles :	6/6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22DEAF5-5021-4DBB-B4C2-74165E169A27}"/>
              </a:ext>
            </a:extLst>
          </p:cNvPr>
          <p:cNvSpPr txBox="1"/>
          <p:nvPr/>
        </p:nvSpPr>
        <p:spPr>
          <a:xfrm>
            <a:off x="838201" y="2413337"/>
            <a:ext cx="2944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82EB21C-5B4D-40D3-9F14-A2FCE1D89DA9}"/>
              </a:ext>
            </a:extLst>
          </p:cNvPr>
          <p:cNvSpPr txBox="1"/>
          <p:nvPr/>
        </p:nvSpPr>
        <p:spPr>
          <a:xfrm>
            <a:off x="5464483" y="2413337"/>
            <a:ext cx="294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7404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4253</TotalTime>
  <Words>430</Words>
  <Application>Microsoft Office PowerPoint</Application>
  <PresentationFormat>Grand écran</PresentationFormat>
  <Paragraphs>40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QUIZZ XL PERF 44</vt:lpstr>
      <vt:lpstr>Thématique : utiliser des fonctions de regroupement conditionnelles</vt:lpstr>
      <vt:lpstr>Thématique : utiliser des fonctions de regroupement conditionnelles</vt:lpstr>
      <vt:lpstr>Thématique : utiliser des fonctions de regroupement conditionnelles</vt:lpstr>
      <vt:lpstr>Thématique : utiliser des fonctions de regroupement conditionnelles</vt:lpstr>
      <vt:lpstr>Thématique : utiliser des fonctions de regroupement conditionnelles</vt:lpstr>
      <vt:lpstr>Thématique : utiliser des fonctions de regroupement conditionnelles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149</cp:revision>
  <dcterms:created xsi:type="dcterms:W3CDTF">2020-03-24T16:27:47Z</dcterms:created>
  <dcterms:modified xsi:type="dcterms:W3CDTF">2020-11-18T11:30:35Z</dcterms:modified>
</cp:coreProperties>
</file>