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57" r:id="rId4"/>
    <p:sldId id="269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31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4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6:14:28.269" idx="29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20-11-05T16:15:02.742" idx="30">
    <p:pos x="10" y="146"/>
    <p:text>Excel\video_son\eval\images_perf\xl_perf_q4.5.2</p:text>
    <p:extLst>
      <p:ext uri="{C676402C-5697-4E1C-873F-D02D1690AC5C}">
        <p15:threadingInfo xmlns:p15="http://schemas.microsoft.com/office/powerpoint/2012/main" timeZoneBias="-60">
          <p15:parentCm authorId="1" idx="29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6:15:09.657" idx="31">
    <p:pos x="10" y="10"/>
    <p:text>Excel\video_son\eval\images_perf\xl_perf_q4.5.2 (oui c'est la même, le rectangle a changé de position...)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5:19:12.338" idx="28">
    <p:pos x="10" y="10"/>
    <p:text>Excel\video_son\eval\images_perf\xl_perf_q4.5.4a,  xl_perf_q4.5.4b, xl_perf_q4.5.4c, xl_perf_q4.5.4d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Elle comporte les trois arguments :</a:t>
            </a:r>
          </a:p>
          <a:p>
            <a:r>
              <a:rPr lang="fr-FR" dirty="0"/>
              <a:t>Valeur cherchée (le critère de recherche)</a:t>
            </a:r>
          </a:p>
          <a:p>
            <a:r>
              <a:rPr lang="fr-FR" dirty="0"/>
              <a:t>Tableau recherche (la zone ou effectuer la recherche)</a:t>
            </a:r>
          </a:p>
          <a:p>
            <a:r>
              <a:rPr lang="fr-FR" dirty="0"/>
              <a:t>Type pour la valeur à renvoyer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matrice </a:t>
            </a:r>
            <a:r>
              <a:rPr lang="fr-FR" u="none" dirty="0"/>
              <a:t>est la plage où l’on recherche la donnée qui va compléter la cellule cible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fonction INDEX permet de chercher la valeur ciblée à la croisée des lignes ou des colonnes de la matrice. La bonne réponse est :</a:t>
            </a:r>
          </a:p>
          <a:p>
            <a:r>
              <a:rPr lang="fr-FR" u="none" dirty="0"/>
              <a:t>Recherche le numéro de ligne où l’on retrouve le numéro matricule de la personne dont on cherche le sexe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4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quatrième proposition qui est la bonne.</a:t>
            </a:r>
          </a:p>
          <a:p>
            <a:r>
              <a:rPr lang="fr-FR" dirty="0"/>
              <a:t>Il faut figer l’ensemble de la matrice, donc les lignes et les colonnes.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omments" Target="../comments/commen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45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INDEX et EQUIV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Q4.5.1 : </a:t>
            </a:r>
            <a:r>
              <a:rPr lang="fr-FR" sz="1500" dirty="0"/>
              <a:t>la fonction EQUIV demande :</a:t>
            </a:r>
            <a:r>
              <a:rPr lang="fr-FR" sz="1400" dirty="0"/>
              <a:t>	1/4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5E84C-5887-4F8B-A013-F031FA0E2927}"/>
              </a:ext>
            </a:extLst>
          </p:cNvPr>
          <p:cNvSpPr txBox="1"/>
          <p:nvPr/>
        </p:nvSpPr>
        <p:spPr>
          <a:xfrm>
            <a:off x="838200" y="2302552"/>
            <a:ext cx="525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5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4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3 arguments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2 arguments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INDEX et EQUIV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Q4.5.2 </a:t>
            </a:r>
            <a:r>
              <a:rPr lang="fr-FR" sz="1400" dirty="0"/>
              <a:t>:  l’argument Matrice encadré ici, correspond à :	2/4</a:t>
            </a:r>
            <a:endParaRPr lang="fr-FR" dirty="0"/>
          </a:p>
        </p:txBody>
      </p:sp>
      <p:pic>
        <p:nvPicPr>
          <p:cNvPr id="11" name="Image 10" descr="Une image contenant table&#10;&#10;Description générée automatiquement">
            <a:extLst>
              <a:ext uri="{FF2B5EF4-FFF2-40B4-BE49-F238E27FC236}">
                <a16:creationId xmlns:a16="http://schemas.microsoft.com/office/drawing/2014/main" id="{A0291BF2-A9C7-4133-93F1-963BEED904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34" y="1979112"/>
            <a:ext cx="6307824" cy="46023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47C60DB-E329-4E7F-AAAE-FB3F833EFF42}"/>
              </a:ext>
            </a:extLst>
          </p:cNvPr>
          <p:cNvSpPr/>
          <p:nvPr/>
        </p:nvSpPr>
        <p:spPr>
          <a:xfrm>
            <a:off x="2730673" y="3657601"/>
            <a:ext cx="2116899" cy="225467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2511F4-2E83-4AAE-8555-1F4A01A2C7AA}"/>
              </a:ext>
            </a:extLst>
          </p:cNvPr>
          <p:cNvSpPr txBox="1"/>
          <p:nvPr/>
        </p:nvSpPr>
        <p:spPr>
          <a:xfrm>
            <a:off x="7163844" y="2248974"/>
            <a:ext cx="42924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La plage cible qui verra ses données complétées par le contenu d’une autre plage de données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La plage où l’on recherche la donnée qui va compléter la cellule cible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La colonne qui permet de repérer le critère de recherche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La ligne qui permet de repérer le critère de recherche</a:t>
            </a:r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INDEX et EQUIV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Q4.5.1 </a:t>
            </a:r>
            <a:r>
              <a:rPr lang="fr-FR" sz="1400" dirty="0"/>
              <a:t>:  l’argument </a:t>
            </a:r>
            <a:r>
              <a:rPr lang="fr-FR" sz="1400" dirty="0" err="1"/>
              <a:t>No_ligne</a:t>
            </a:r>
            <a:r>
              <a:rPr lang="fr-FR" sz="1400" dirty="0"/>
              <a:t> encadré, :	3/4</a:t>
            </a:r>
            <a:endParaRPr lang="fr-FR" dirty="0"/>
          </a:p>
        </p:txBody>
      </p:sp>
      <p:pic>
        <p:nvPicPr>
          <p:cNvPr id="11" name="Image 10" descr="Une image contenant table&#10;&#10;Description générée automatiquement">
            <a:extLst>
              <a:ext uri="{FF2B5EF4-FFF2-40B4-BE49-F238E27FC236}">
                <a16:creationId xmlns:a16="http://schemas.microsoft.com/office/drawing/2014/main" id="{A0291BF2-A9C7-4133-93F1-963BEED904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34" y="1979112"/>
            <a:ext cx="6307824" cy="46023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47C60DB-E329-4E7F-AAAE-FB3F833EFF42}"/>
              </a:ext>
            </a:extLst>
          </p:cNvPr>
          <p:cNvSpPr/>
          <p:nvPr/>
        </p:nvSpPr>
        <p:spPr>
          <a:xfrm>
            <a:off x="2743199" y="3843686"/>
            <a:ext cx="2116899" cy="225467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2511F4-2E83-4AAE-8555-1F4A01A2C7AA}"/>
              </a:ext>
            </a:extLst>
          </p:cNvPr>
          <p:cNvSpPr txBox="1"/>
          <p:nvPr/>
        </p:nvSpPr>
        <p:spPr>
          <a:xfrm>
            <a:off x="7163844" y="2248974"/>
            <a:ext cx="42924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Fait référence à l’ensemble de la plage de données où l’on effectue les recherches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Recherche le numéro de colonne correspondant au renseignement sexe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Recherche le numéro de ligne où l’on retrouve le numéro matricule de la personne dont on cherche le sexe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Fait référence à la plage de données à compléter</a:t>
            </a:r>
          </a:p>
        </p:txBody>
      </p:sp>
    </p:spTree>
    <p:extLst>
      <p:ext uri="{BB962C8B-B14F-4D97-AF65-F5344CB8AC3E}">
        <p14:creationId xmlns:p14="http://schemas.microsoft.com/office/powerpoint/2010/main" val="126235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fonctions INDEX et EQUIV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Q4.5.4</a:t>
            </a:r>
            <a:r>
              <a:rPr lang="fr-FR" sz="2300" dirty="0"/>
              <a:t> : </a:t>
            </a:r>
            <a:r>
              <a:rPr lang="fr-FR" sz="1600" dirty="0"/>
              <a:t>Parmi ces quatre fenêtre, laquelle permet de recopier la table matrice à droite et vers le bas ?</a:t>
            </a:r>
            <a:r>
              <a:rPr lang="fr-FR" sz="1400" dirty="0"/>
              <a:t>	4/4</a:t>
            </a:r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A2AED970-B83E-444D-A587-D083D0A0A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00" y="2229000"/>
            <a:ext cx="5419048" cy="1600000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42A8F64B-37B7-49CB-AB8F-F3736DEA1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52" y="2219476"/>
            <a:ext cx="5419048" cy="160952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75A33E72-9C76-4D52-97E4-292F1CB79B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52" y="4287770"/>
            <a:ext cx="5419048" cy="1542857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AD0924BB-C7BC-4CAF-B518-F2C4715F9E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00" y="4287770"/>
            <a:ext cx="5419048" cy="161904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DE77A79-EEF3-4B97-9A9C-42BD262E4EB9}"/>
              </a:ext>
            </a:extLst>
          </p:cNvPr>
          <p:cNvSpPr/>
          <p:nvPr/>
        </p:nvSpPr>
        <p:spPr>
          <a:xfrm>
            <a:off x="6246000" y="4287770"/>
            <a:ext cx="5419048" cy="1619048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4327</TotalTime>
  <Words>333</Words>
  <Application>Microsoft Office PowerPoint</Application>
  <PresentationFormat>Grand écran</PresentationFormat>
  <Paragraphs>35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QUIZZ XL PERF 45</vt:lpstr>
      <vt:lpstr>Thématique : les fonctions INDEX et EQUIV</vt:lpstr>
      <vt:lpstr>Thématique : les fonctions INDEX et EQUIV</vt:lpstr>
      <vt:lpstr>Thématique : les fonctions INDEX et EQUIV</vt:lpstr>
      <vt:lpstr>Thématique : les fonctions INDEX et EQUIV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160</cp:revision>
  <dcterms:created xsi:type="dcterms:W3CDTF">2020-03-24T16:27:47Z</dcterms:created>
  <dcterms:modified xsi:type="dcterms:W3CDTF">2020-11-18T11:51:35Z</dcterms:modified>
</cp:coreProperties>
</file>