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57" r:id="rId4"/>
    <p:sldId id="269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31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-4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6:14:28.269" idx="29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1" dt="2020-11-05T16:15:02.742" idx="30">
    <p:pos x="10" y="146"/>
    <p:text>Excel\video_son\eval\images_perf\xl_perf_q5.1.2</p:text>
    <p:extLst>
      <p:ext uri="{C676402C-5697-4E1C-873F-D02D1690AC5C}">
        <p15:threadingInfo xmlns:p15="http://schemas.microsoft.com/office/powerpoint/2012/main" timeZoneBias="-60">
          <p15:parentCm authorId="1" idx="29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6:15:09.657" idx="31">
    <p:pos x="10" y="10"/>
    <p:text>Excel\video_son\eval\images_perf\xl_perf_q4.5.2 (oui c'est la même, le rectangle a changé de position...)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05T15:19:12.338" idx="28">
    <p:pos x="10" y="10"/>
    <p:text>Excel\video_son\eval\images_perf\xl_perf_q5.1.4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Il suffit de se positionner quelque part dans la colonne critère de tri,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C’est la première ligne qui comporte le premier niveau de tri. Donc la liste sera triée par </a:t>
            </a:r>
            <a:r>
              <a:rPr lang="fr-FR" u="none" dirty="0"/>
              <a:t>sexe, puis par direction et enfin par ordre alphabétique de nom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listes personnalisées se gèrent à partir des options (avancées) d’Excel.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34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Utiliser une liste personnalisée comme ordre de tri permet d’appliquer un ordre pré établi dans le cadre des listes personnalisées.</a:t>
            </a:r>
          </a:p>
          <a:p>
            <a:r>
              <a:rPr lang="fr-FR" dirty="0"/>
              <a:t>Cela peut permettre, lorsqu’une colonne n’affiche que le nom du mois de trier par ordre chronologique quand même, un tri classique donnerait avril en début de liste.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51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tris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49548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1900" dirty="0"/>
              <a:t>Q5.1.1 : </a:t>
            </a:r>
            <a:r>
              <a:rPr lang="fr-FR" sz="1500" dirty="0"/>
              <a:t>pour trier une liste selon 1 critère de tri, il faut :</a:t>
            </a:r>
            <a:r>
              <a:rPr lang="fr-FR" sz="1400" dirty="0"/>
              <a:t>	1/4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85E84C-5887-4F8B-A013-F031FA0E2927}"/>
              </a:ext>
            </a:extLst>
          </p:cNvPr>
          <p:cNvSpPr txBox="1"/>
          <p:nvPr/>
        </p:nvSpPr>
        <p:spPr>
          <a:xfrm>
            <a:off x="838199" y="2302552"/>
            <a:ext cx="10515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Obligatoirement sélectionner la colonne et ensuite trier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Se positionner sur une des cellules de la colonne à trier et trier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obligatoirement toute la feuille de calcul et trier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Sélectionner la ligne d’intitulés et trier</a:t>
            </a:r>
          </a:p>
        </p:txBody>
      </p: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tris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Q5.1.2 </a:t>
            </a:r>
            <a:r>
              <a:rPr lang="fr-FR" sz="1400" dirty="0"/>
              <a:t>:  Trier des données selon les critères ci-dessous permettra de voir les lignes triées par :	2/4</a:t>
            </a:r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47C60DB-E329-4E7F-AAAE-FB3F833EFF42}"/>
              </a:ext>
            </a:extLst>
          </p:cNvPr>
          <p:cNvSpPr/>
          <p:nvPr/>
        </p:nvSpPr>
        <p:spPr>
          <a:xfrm>
            <a:off x="2730673" y="3657601"/>
            <a:ext cx="2116899" cy="225467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6D3AFF9-D6BC-4733-8EEE-6F3831E751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03982"/>
            <a:ext cx="7009524" cy="255238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5C9161B-2F26-48C1-82B8-2823515313CA}"/>
              </a:ext>
            </a:extLst>
          </p:cNvPr>
          <p:cNvSpPr txBox="1"/>
          <p:nvPr/>
        </p:nvSpPr>
        <p:spPr>
          <a:xfrm>
            <a:off x="838200" y="4568534"/>
            <a:ext cx="10515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Ordre alphabétique nom, puis par direction et enfin par sexe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Ordre alphabétique direction, puis par nom et enfin par sexe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Ordre alphabétique sexe, puis par nom et enfin par direction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Sexe, puis par direction et enfin par ordre alphabétique de nom</a:t>
            </a:r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tris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Q5.1.3 </a:t>
            </a:r>
            <a:r>
              <a:rPr lang="fr-FR" sz="1400" dirty="0"/>
              <a:t>:  une liste personnalisée se crée à partir de :	3/4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2511F4-2E83-4AAE-8555-1F4A01A2C7AA}"/>
              </a:ext>
            </a:extLst>
          </p:cNvPr>
          <p:cNvSpPr txBox="1"/>
          <p:nvPr/>
        </p:nvSpPr>
        <p:spPr>
          <a:xfrm>
            <a:off x="838200" y="2248974"/>
            <a:ext cx="106180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Insertion / Liste personnalisée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Révision / Autoriser les modifications de la plage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Onglet Fichier / Options / Options avancées / liste personnalisées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Données / Outils de données / Liste personnalisée</a:t>
            </a:r>
          </a:p>
        </p:txBody>
      </p:sp>
    </p:spTree>
    <p:extLst>
      <p:ext uri="{BB962C8B-B14F-4D97-AF65-F5344CB8AC3E}">
        <p14:creationId xmlns:p14="http://schemas.microsoft.com/office/powerpoint/2010/main" val="126235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les tris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Q5.1.4</a:t>
            </a:r>
            <a:r>
              <a:rPr lang="fr-FR" sz="2300" dirty="0"/>
              <a:t> : </a:t>
            </a:r>
            <a:r>
              <a:rPr lang="fr-FR" sz="1600" dirty="0"/>
              <a:t>le critère de tri encadré permet de </a:t>
            </a:r>
            <a:r>
              <a:rPr lang="fr-FR" sz="1400" dirty="0"/>
              <a:t>	4/4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35D536D-27DA-4D12-AFC3-B8CFCCA17D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60706"/>
            <a:ext cx="6952381" cy="2542857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DE77A79-EEF3-4B97-9A9C-42BD262E4EB9}"/>
              </a:ext>
            </a:extLst>
          </p:cNvPr>
          <p:cNvSpPr/>
          <p:nvPr/>
        </p:nvSpPr>
        <p:spPr>
          <a:xfrm>
            <a:off x="838200" y="2595593"/>
            <a:ext cx="6952381" cy="240139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D25C0C-3118-4C59-8EEC-423F80294A62}"/>
              </a:ext>
            </a:extLst>
          </p:cNvPr>
          <p:cNvSpPr txBox="1"/>
          <p:nvPr/>
        </p:nvSpPr>
        <p:spPr>
          <a:xfrm>
            <a:off x="838200" y="4568534"/>
            <a:ext cx="10515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classer la plage de données par ordre alphabétique de direction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De classer la plage de données dans l’ordre préétabli de direction</a:t>
            </a:r>
            <a:br>
              <a:rPr lang="fr-FR" u="sng" dirty="0"/>
            </a:br>
            <a:endParaRPr lang="fr-FR" u="sng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classer la plage de données par sexe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De classer la plage de données par ordre alphabétique de nom</a:t>
            </a:r>
          </a:p>
        </p:txBody>
      </p:sp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4823</TotalTime>
  <Words>369</Words>
  <Application>Microsoft Office PowerPoint</Application>
  <PresentationFormat>Grand écran</PresentationFormat>
  <Paragraphs>35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QUIZZ XL PERF 51</vt:lpstr>
      <vt:lpstr>Thématique : les tris</vt:lpstr>
      <vt:lpstr>Thématique : les tris</vt:lpstr>
      <vt:lpstr>Thématique : les tris</vt:lpstr>
      <vt:lpstr>Thématique : les tris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164</cp:revision>
  <dcterms:created xsi:type="dcterms:W3CDTF">2020-03-24T16:27:47Z</dcterms:created>
  <dcterms:modified xsi:type="dcterms:W3CDTF">2020-11-18T12:03:48Z</dcterms:modified>
</cp:coreProperties>
</file>