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4" r:id="rId3"/>
    <p:sldId id="257" r:id="rId4"/>
    <p:sldId id="269" r:id="rId5"/>
    <p:sldId id="262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31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9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0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05T16:14:28.269" idx="29">
    <p:pos x="10" y="10"/>
    <p:text/>
    <p:extLst>
      <p:ext uri="{C676402C-5697-4E1C-873F-D02D1690AC5C}">
        <p15:threadingInfo xmlns:p15="http://schemas.microsoft.com/office/powerpoint/2012/main" timeZoneBias="-60"/>
      </p:ext>
    </p:extLst>
  </p:cm>
  <p:cm authorId="1" dt="2020-11-05T16:15:02.742" idx="30">
    <p:pos x="10" y="146"/>
    <p:text>Excel\video_son\eval\images_perf\xl_perf_q5.3.2</p:text>
    <p:extLst>
      <p:ext uri="{C676402C-5697-4E1C-873F-D02D1690AC5C}">
        <p15:threadingInfo xmlns:p15="http://schemas.microsoft.com/office/powerpoint/2012/main" timeZoneBias="-60">
          <p15:parentCm authorId="1" idx="29"/>
        </p15:threadingInfo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46A2B-52EB-4E0A-818F-1D50326F15E3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EB095-11AD-43D3-81B2-0D6EA74A43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73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Elle possède trois arguments :</a:t>
            </a:r>
          </a:p>
          <a:p>
            <a:r>
              <a:rPr lang="fr-FR" dirty="0"/>
              <a:t>Base de données</a:t>
            </a:r>
          </a:p>
          <a:p>
            <a:r>
              <a:rPr lang="fr-FR" dirty="0"/>
              <a:t>Champ</a:t>
            </a:r>
          </a:p>
          <a:p>
            <a:r>
              <a:rPr lang="fr-FR" dirty="0"/>
              <a:t>Critères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la deuxième sur la première ligne.</a:t>
            </a:r>
          </a:p>
          <a:p>
            <a:r>
              <a:rPr lang="fr-FR" dirty="0"/>
              <a:t>Dans l’argument champ on peut ne rien mettre. </a:t>
            </a:r>
          </a:p>
          <a:p>
            <a:r>
              <a:rPr lang="fr-FR" dirty="0"/>
              <a:t>Indiquer Sites ne chercherait que dans cette colonne</a:t>
            </a:r>
          </a:p>
          <a:p>
            <a:r>
              <a:rPr lang="fr-FR" dirty="0"/>
              <a:t>Direction devrait être entre guillemets et limite la recherche à la colonne direction</a:t>
            </a:r>
          </a:p>
          <a:p>
            <a:r>
              <a:rPr lang="fr-FR" dirty="0"/>
              <a:t>L’argument champ ne fait pas référence à une plage de données.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522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u="none" dirty="0"/>
              <a:t>Contient la valeur de l’intitulé de colonne ou ses coordonnées ou est vide</a:t>
            </a:r>
          </a:p>
          <a:p>
            <a:r>
              <a:rPr lang="fr-FR" u="none" dirty="0"/>
              <a:t>Donc pas de sélection colonne ou ligne ou plusieurs valeurs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348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fonctions bases de données sont accessibles dans la catégorie de fonctions base de données qui n’est pas présente directement sur l’onglet Formules </a:t>
            </a:r>
            <a:r>
              <a:rPr lang="fr-FR"/>
              <a:t>du ruban.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957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B12A13-1C11-4552-9D62-438508EAE7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C150C3-A3C7-4F97-A7A0-5996A7821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78EE18-502D-4283-84B3-BF2F62638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29BAD-EDE0-46E0-83C0-F2652A80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80339-9F7B-4B0C-8715-DDD716BD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58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37827-7AD2-4272-AB51-469717AA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ADED94-76D8-40EE-9943-8A8286668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4E89E7-F21F-4C3E-887F-7ED6B00CE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98B091-B75C-4CF5-954D-54F39670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ECD12C-4A57-489E-A0AA-DB581776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6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AF49CA-456F-4732-AAAF-92B169B54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86C578-9E71-4409-9E29-BC8685FE0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81FC33-3940-4AEB-B79B-58AA7C6F9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3D0531-5A7C-4F41-A84E-A2F8AFFA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8D5907-BDBC-46B2-AD01-F83FF9DEC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8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94649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CBF64-556C-47D3-97E5-3377C59E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4428EA-E422-434D-B6DD-8BFE2CDDA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9B281D-DC75-460C-A101-A18613BAB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A7C534-77F1-444B-BD9E-C46057E1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FB71F6-909C-4D09-8A7D-B5F5D7F3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03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556D93-C2EF-46BF-BEE5-03F46888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0622ED-0C2F-4B72-A502-EF985F347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A0A06C-E6C1-43D0-B6F1-E02630D30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8EB15C-FF43-40BD-8AEB-FD568340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633EBE-C6F0-4DF2-BA28-ABB9E5EB5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A3C060-45EB-4B39-B1B2-D457AA208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4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644D6-3E43-43EF-85D1-E9BE032E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2E56D5-430D-419A-A6D7-DA244FFC0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5B7B4E-A507-407A-B58A-B2E38F2E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5BD0E8-BE14-4227-A960-3D6739E18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91B5E4-5501-4DDE-B93E-7DE2D016CB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6779E64-57F5-44DA-9C2D-356787A7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8BE22D-1686-403C-B249-1AC62C9EC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5B6BA-D590-45AD-B91F-1DEB9165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4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36F84-0B35-47B9-88B6-732F17F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329089-C75C-4634-9E25-C56A0D17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1EA1AD-52CF-41E9-9F54-A5F2F0B8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7C48E1-93D1-4AD9-BE6A-688063C8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41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F4167F-83F2-438B-AE26-90F6F35B3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57C20B-B78F-47C8-9850-EE7AEEEB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0A135F-33FA-46C1-AE5F-55B67832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31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CB3F4-B613-4C05-AC8E-4B922F62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64E063-B9F1-42EF-BE36-086E16E03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A1EBAD-B720-4429-914C-1A07EBDE4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456B1C-48C6-48AD-91DC-AE95BB254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20DB62-9871-4A0C-998E-42F59A43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A52561-2D1C-45BA-9CAE-D72E5663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33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7AA64-5BBD-4C56-B88D-6A53533FD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071787F-2BB2-4846-910D-F77001E3B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3AB96E-3B8C-41CF-9478-109432235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F35075-BCDD-43D8-BF5F-C14E4D62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6F0D6-3A87-4AA1-8FD3-36E60E4E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689CA5-F3AA-42BD-94F2-853CA6E0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8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98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6258A5-D22F-42AA-A342-B3201261F5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QUIZZ XL PERF 53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1FA546-20ED-4F40-9048-818DF3373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Rappels</a:t>
            </a:r>
            <a:br>
              <a:rPr lang="fr-FR" dirty="0"/>
            </a:br>
            <a:br>
              <a:rPr lang="fr-FR" dirty="0"/>
            </a:br>
            <a:r>
              <a:rPr lang="fr-FR" dirty="0"/>
              <a:t>les bonnes réponses sont soulignées ou encadrées</a:t>
            </a:r>
          </a:p>
        </p:txBody>
      </p:sp>
    </p:spTree>
    <p:extLst>
      <p:ext uri="{BB962C8B-B14F-4D97-AF65-F5344CB8AC3E}">
        <p14:creationId xmlns:p14="http://schemas.microsoft.com/office/powerpoint/2010/main" val="358964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les fonctions base de données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49548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1900" dirty="0"/>
              <a:t>Q5.3.1 : les fonctions base de données comportent </a:t>
            </a:r>
            <a:r>
              <a:rPr lang="fr-FR" sz="1500" dirty="0"/>
              <a:t>:</a:t>
            </a:r>
            <a:r>
              <a:rPr lang="fr-FR" sz="1400" dirty="0"/>
              <a:t>	1/4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685E84C-5887-4F8B-A013-F031FA0E2927}"/>
              </a:ext>
            </a:extLst>
          </p:cNvPr>
          <p:cNvSpPr txBox="1"/>
          <p:nvPr/>
        </p:nvSpPr>
        <p:spPr>
          <a:xfrm>
            <a:off x="838199" y="2302552"/>
            <a:ext cx="105155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2 arguments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3 arguments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4 arguments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5 arguments</a:t>
            </a:r>
          </a:p>
        </p:txBody>
      </p:sp>
    </p:spTree>
    <p:extLst>
      <p:ext uri="{BB962C8B-B14F-4D97-AF65-F5344CB8AC3E}">
        <p14:creationId xmlns:p14="http://schemas.microsoft.com/office/powerpoint/2010/main" val="2156894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les fonctions base de données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Q5.3.2 </a:t>
            </a:r>
            <a:r>
              <a:rPr lang="fr-FR" sz="1400" dirty="0"/>
              <a:t>: Dans les quatre propositions ci-dessous, quelle est la bonne syntaxe pour les différents arguments ?	2/4</a:t>
            </a:r>
            <a:endParaRPr lang="fr-FR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F163F2-5D7B-44F6-8078-B2C055E2E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63" y="2799679"/>
            <a:ext cx="744855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117EDFF-6419-44FF-8B39-33FFEB129D25}"/>
              </a:ext>
            </a:extLst>
          </p:cNvPr>
          <p:cNvSpPr/>
          <p:nvPr/>
        </p:nvSpPr>
        <p:spPr>
          <a:xfrm>
            <a:off x="5988676" y="2799678"/>
            <a:ext cx="3625537" cy="1334440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492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les fonctions base de données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Q5.3.3 </a:t>
            </a:r>
            <a:r>
              <a:rPr lang="fr-FR" sz="1400" dirty="0"/>
              <a:t>: l’argument Champ des fonctions base de données :	3/4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D2511F4-2E83-4AAE-8555-1F4A01A2C7AA}"/>
              </a:ext>
            </a:extLst>
          </p:cNvPr>
          <p:cNvSpPr txBox="1"/>
          <p:nvPr/>
        </p:nvSpPr>
        <p:spPr>
          <a:xfrm>
            <a:off x="2794715" y="2248974"/>
            <a:ext cx="866155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Doit sélectionner la colonne où effectuer le calcul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Doit sélectionner les intitulés de colonne de la zone de critères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Contient la valeur de l’intitulé de colonne ou ses coordonnées ou est vide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Affiche les valeurs à rechercher</a:t>
            </a:r>
          </a:p>
        </p:txBody>
      </p:sp>
    </p:spTree>
    <p:extLst>
      <p:ext uri="{BB962C8B-B14F-4D97-AF65-F5344CB8AC3E}">
        <p14:creationId xmlns:p14="http://schemas.microsoft.com/office/powerpoint/2010/main" val="1262357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les fonctions base de données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30289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2100" dirty="0"/>
              <a:t>Q5.3.4</a:t>
            </a:r>
            <a:r>
              <a:rPr lang="fr-FR" sz="2300" dirty="0"/>
              <a:t> : </a:t>
            </a:r>
            <a:r>
              <a:rPr lang="fr-FR" sz="2100" dirty="0"/>
              <a:t>les fonctions base de données sont disponibles dans les catégories de fonctions :</a:t>
            </a:r>
            <a:r>
              <a:rPr lang="fr-FR" sz="1400" dirty="0"/>
              <a:t>	4/4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D25C0C-3118-4C59-8EEC-423F80294A62}"/>
              </a:ext>
            </a:extLst>
          </p:cNvPr>
          <p:cNvSpPr txBox="1"/>
          <p:nvPr/>
        </p:nvSpPr>
        <p:spPr>
          <a:xfrm>
            <a:off x="941231" y="2330511"/>
            <a:ext cx="105155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Math et trigonométrie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Recherche et référence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Statistiques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Base de données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47087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6380</TotalTime>
  <Words>280</Words>
  <Application>Microsoft Office PowerPoint</Application>
  <PresentationFormat>Grand écran</PresentationFormat>
  <Paragraphs>38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QUIZZ XL PERF 53</vt:lpstr>
      <vt:lpstr>Thématique : les fonctions base de données</vt:lpstr>
      <vt:lpstr>Thématique : les fonctions base de données</vt:lpstr>
      <vt:lpstr>Thématique : les fonctions base de données</vt:lpstr>
      <vt:lpstr>Thématique : les fonctions base de données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QUIZZ XL PERF 2.1</dc:title>
  <dc:creator>Françoise Pervier</dc:creator>
  <cp:lastModifiedBy>Françoise Pervier</cp:lastModifiedBy>
  <cp:revision>180</cp:revision>
  <dcterms:created xsi:type="dcterms:W3CDTF">2020-03-24T16:27:47Z</dcterms:created>
  <dcterms:modified xsi:type="dcterms:W3CDTF">2020-11-18T13:02:12Z</dcterms:modified>
</cp:coreProperties>
</file>