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6BB40F-3892-4069-9637-EB44692A3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67B3A8-D45C-488B-AA07-9ACACB9E5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BEBAFB-BC18-4BF3-9A98-C241C3C3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32B6C3-D031-4ECC-B5DB-BA23B53A0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E67C52-5BCF-4080-A7B2-97BA0F3D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6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87E12-10E8-4847-8E01-9DA9A6A5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382EC1-F1F6-4C77-84D5-F4C2FD1A3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59BDC9-8859-4D3A-9AA5-80DA460C1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3F56DF-B3BC-4DEA-B542-87FAFAC4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EAE3B3-4F9A-46C1-9A54-A0887832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38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42E9E12-9BF8-476A-B4C6-D887E3E40F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A1BC61-6970-4D67-87E6-CF32C28E4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73E198-23F7-4F6C-B775-9B45CC2C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F47EF7-743B-4E60-BE93-297CB2ED2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8C778F-ABC2-41F0-807F-B4DBB765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03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497D54-9050-4E68-81C0-1A7838C50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DD4A2E-E74F-4D26-A304-066514EC3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469E2C-B4B0-4BA5-819C-0EA264840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83AF30-48C5-43A1-96A0-B6E5D1A3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4BA2EB-37C0-459E-9156-7FC42C2BA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24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593816-7AF7-44BF-96EE-D95F731EF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BE6109-9FEC-4A0D-A8E7-D9C042AAB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F944F5-9ABC-4300-B941-9EB35AF1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75E08D-53C5-4048-BAF2-805468F00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B2E7DC-2ED4-46BC-9F9B-FE11ED98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26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027F3-DA57-4EA5-BE83-DA53A1892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4F698E-285B-4782-92A0-283DEF819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0B872D-95DF-4305-B56D-8F3238A68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E3B75D-D198-4008-84AF-697F2AC0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5DFA51-49D8-484E-A7FE-11CB04026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56090E-DB48-488D-8655-32B3F03C2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05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010E2-18AC-4E15-88DF-3CE88FCFB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6F857A-F267-4265-8A41-4B61E80FF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296762-CAED-4AE9-A838-CB1D903AD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E913FC4-E483-43DE-906B-C1ECA60DE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28FCCEE-ACFE-43D2-866D-C7B568BA7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F064811-A2C5-419D-823A-2BC68829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181FF6-A8DF-4B76-9686-A5CF0A90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6B5B69-2454-4DEF-A861-7FCCE2E03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75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8BAEC-FC0B-4C25-8982-AC3C373AC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4A8EF6-0EE6-4F02-B155-B291C0A9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78309B-6CED-477D-BD78-25B0F36B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7F6C30-0AFC-4CE5-BBC3-1262A8CA5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51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304B64-2E2A-4EC3-8DD0-F7F6696FA5D0}"/>
              </a:ext>
            </a:extLst>
          </p:cNvPr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0336C3-F2A2-44B2-B4DC-E37B58822600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1B3376-1F0D-4696-9B11-7216911767C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32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E2BAF-4C4C-427B-AEDF-0BFEE5CC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59E782-0108-46C5-AF90-3BF4F4C6F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313A73-6B35-4EC0-A797-2A8C880EA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591AA9-7122-4A7D-965F-E4CA6C42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EA9235-60BC-44A1-AC9D-D4A9476D2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854015-FFEA-4901-8236-9592DA2A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61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E3927-3745-4DB8-8F95-7FBE3E41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46A210-CAE3-40AB-A534-9FC16D941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E90B40-4673-41EB-BA1E-97CDAE1CC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2A4FF5-884D-4DB2-B0A0-59744636A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A95C18-095B-40E0-B70A-B0E14A1B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37967C-648D-4D65-94D7-49B362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48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841FE6-9520-4DBD-90D7-1E2F0470EC51}"/>
              </a:ext>
            </a:extLst>
          </p:cNvPr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28B8DF-E152-4E1D-8B74-F6606FA0001E}"/>
              </a:ext>
            </a:extLst>
          </p:cNvPr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42B4F6-AD75-491A-94A7-62960264A918}"/>
              </a:ext>
            </a:extLst>
          </p:cNvPr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29E41-12E6-4373-8B08-918C587A3332}" type="datetimeFigureOut">
              <a:rPr lang="fr-FR" smtClean="0"/>
              <a:t>16/06/2017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C952CC-A99D-4D5C-BCBC-C68F6FA6A4D6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06C65A-7D62-4D96-939B-50B55E450660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565FC-3418-40E7-A1F9-AE1E64D5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1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image" Target="../media/image2.png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image" Target="../media/image1.png"/><Relationship Id="rId2" Type="http://schemas.openxmlformats.org/officeDocument/2006/relationships/tags" Target="../tags/tag10.xml"/><Relationship Id="rId16" Type="http://schemas.openxmlformats.org/officeDocument/2006/relationships/image" Target="../media/image5.png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slideLayout" Target="../slideLayouts/slideLayout7.xml"/><Relationship Id="rId5" Type="http://schemas.openxmlformats.org/officeDocument/2006/relationships/tags" Target="../tags/tag13.xml"/><Relationship Id="rId15" Type="http://schemas.openxmlformats.org/officeDocument/2006/relationships/image" Target="../media/image4.png"/><Relationship Id="rId10" Type="http://schemas.openxmlformats.org/officeDocument/2006/relationships/tags" Target="../tags/tag18.xml"/><Relationship Id="rId4" Type="http://schemas.openxmlformats.org/officeDocument/2006/relationships/tags" Target="../tags/tag12.xml"/><Relationship Id="rId9" Type="http://schemas.openxmlformats.org/officeDocument/2006/relationships/tags" Target="../tags/tag17.xml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5C09C093-3D18-4326-B738-141A9D4D181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467" y="2319807"/>
            <a:ext cx="5209524" cy="439047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8393622-0073-482B-9D57-D55B1E4DC14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586" y="1451612"/>
            <a:ext cx="6895238" cy="329523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39F468D-68F4-406C-9B08-5EF32880D50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019" y="988001"/>
            <a:ext cx="6838095" cy="329523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0BDFA1B-63A1-483E-96C0-B879FCEB3B9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309" y="524390"/>
            <a:ext cx="6866667" cy="329523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E127B1-C19C-4822-B7AF-6CAE7EA9C3D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9" y="60779"/>
            <a:ext cx="6904762" cy="3295238"/>
          </a:xfrm>
          <a:prstGeom prst="rect">
            <a:avLst/>
          </a:prstGeom>
        </p:spPr>
      </p:pic>
      <p:sp>
        <p:nvSpPr>
          <p:cNvPr id="21" name="Accolade ouvrante 20">
            <a:extLst>
              <a:ext uri="{FF2B5EF4-FFF2-40B4-BE49-F238E27FC236}">
                <a16:creationId xmlns:a16="http://schemas.microsoft.com/office/drawing/2014/main" id="{6203D336-76BA-43C4-9847-24D82E7540D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17333260">
            <a:off x="1780082" y="2142697"/>
            <a:ext cx="661626" cy="4390076"/>
          </a:xfrm>
          <a:prstGeom prst="leftBrace">
            <a:avLst>
              <a:gd name="adj1" fmla="val 8333"/>
              <a:gd name="adj2" fmla="val 5042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Croix 21">
            <a:extLst>
              <a:ext uri="{FF2B5EF4-FFF2-40B4-BE49-F238E27FC236}">
                <a16:creationId xmlns:a16="http://schemas.microsoft.com/office/drawing/2014/main" id="{4A0BAFCF-22B6-46BD-95ED-692EE45A4F2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68375" y="3356015"/>
            <a:ext cx="293915" cy="293915"/>
          </a:xfrm>
          <a:prstGeom prst="plus">
            <a:avLst>
              <a:gd name="adj" fmla="val 38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Croix 22">
            <a:extLst>
              <a:ext uri="{FF2B5EF4-FFF2-40B4-BE49-F238E27FC236}">
                <a16:creationId xmlns:a16="http://schemas.microsoft.com/office/drawing/2014/main" id="{524E0736-F130-4BEE-A858-75B02D83A4D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816980" y="3819628"/>
            <a:ext cx="293915" cy="293915"/>
          </a:xfrm>
          <a:prstGeom prst="plus">
            <a:avLst>
              <a:gd name="adj" fmla="val 38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Croix 25">
            <a:extLst>
              <a:ext uri="{FF2B5EF4-FFF2-40B4-BE49-F238E27FC236}">
                <a16:creationId xmlns:a16="http://schemas.microsoft.com/office/drawing/2014/main" id="{738C738A-F0DB-4610-A0CA-EF2BA830DBE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2945609" y="4283239"/>
            <a:ext cx="293915" cy="293915"/>
          </a:xfrm>
          <a:prstGeom prst="plus">
            <a:avLst>
              <a:gd name="adj" fmla="val 380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 : courbe vers le haut 26">
            <a:extLst>
              <a:ext uri="{FF2B5EF4-FFF2-40B4-BE49-F238E27FC236}">
                <a16:creationId xmlns:a16="http://schemas.microsoft.com/office/drawing/2014/main" id="{DEEECC70-B9E7-4257-965B-1319702831C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 rot="1166535">
            <a:off x="1689564" y="5459151"/>
            <a:ext cx="5189074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154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6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DUMMYTAG" val="&lt;DummyForForceWrite&gt;&lt;/DummyForForceWrite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DUMMYTAG" val="&lt;DummyForForceWrite&gt;&lt;/DummyForForceWrite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DUMMYTAG" val="&lt;DummyForForceWrite&gt;&lt;/DummyForForceWrite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DUMMYTAG" val="&lt;DummyForForceWrite&gt;&lt;/DummyForForceWrite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PRESENTER_DUMMYTAG" val="&lt;DummyForForceWrite&gt;&lt;/DummyForForceWrite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PRESENTER_DUMMYTAG" val="&lt;DummyForForceWrite&gt;&lt;/DummyForForceWrite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PRESENTER_DUMMYTAG" val="&lt;DummyForForceWrite&gt;&lt;/DummyForForceWrite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PRESENTER_DUMMYTAG" val="&lt;DummyForForceWrite&gt;&lt;/DummyForForceWrite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PRESENTER_DUMMYTAG" val="&lt;DummyForForceWrite&gt;&lt;/DummyForForceWrite&gt;"/>
  <p:tag name="HTML_AUTOSHAPE_INFO" val="&lt;ThreeDShapeInfo&gt;&lt;uuid val=&quot;{FB445CEF-769C-4E2D-96AC-979B732B6761}&quot;/&gt;&lt;isInvalidForFieldText val=&quot;1&quot;/&gt;&lt;Image&gt;&lt;filename val=&quot;C:\Users\Efpremium01\AppData\Local\Temp\CP28322043276703Session\CPTrustFolder28322043276703\PPTImport28322043431625\data\asimages\{FB445CEF-769C-4E2D-96AC-979B732B6761}_1_S.png&quot;/&gt;&lt;left val=&quot;202&quot;/&gt;&lt;top val=&quot;482&quot;/&gt;&lt;width val=&quot;504&quot;/&gt;&lt;height val=&quot;207&quot;/&gt;&lt;hasText val=&quot;0&quot;/&gt;&lt;/Image&gt;&lt;Image&gt;&lt;filename val=&quot;C:\Users\Efpremium01\AppData\Local\Temp\CP28322043276703Session\CPTrustFolder28322043276703\PPTImport28322043431625\data\asimages\{FB445CEF-769C-4E2D-96AC-979B732B6761}_1_T.png&quot;/&gt;&lt;left val=&quot;203&quot;/&gt;&lt;top val=&quot;483&quot;/&gt;&lt;width val=&quot;502&quot;/&gt;&lt;height val=&quot;206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39&quot;/&gt;&lt;lineCharCount val=&quot;16&quot;/&gt;&lt;lineCharCount val=&quot;17&quot;/&gt;&lt;lineCharCount val=&quot;17&quot;/&gt;&lt;lineCharCount val=&quot;16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DUMMYTAG" val="&lt;DummyForForceWrite&gt;&lt;/DummyForForceWrite&gt;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Françoise Pervier</dc:creator>
  <cp:lastModifiedBy>Françoise Pervier</cp:lastModifiedBy>
  <cp:revision>5</cp:revision>
  <dcterms:created xsi:type="dcterms:W3CDTF">2017-06-16T05:23:56Z</dcterms:created>
  <dcterms:modified xsi:type="dcterms:W3CDTF">2017-06-16T05:47:33Z</dcterms:modified>
</cp:coreProperties>
</file>