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çoise Pervier" initials="FP" lastIdx="6" clrIdx="0">
    <p:extLst>
      <p:ext uri="{19B8F6BF-5375-455C-9EA6-DF929625EA0E}">
        <p15:presenceInfo xmlns:p15="http://schemas.microsoft.com/office/powerpoint/2012/main" userId="f087c270f4d039b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58" d="100"/>
          <a:sy n="58" d="100"/>
        </p:scale>
        <p:origin x="96" y="12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22D7DA-ADE3-4FEC-A75E-4B35D5CFD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AA0401E-E36B-4D59-8110-BACEE9029A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6314C1-5304-4382-8C3A-E9F2BC66A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96127A-BB82-40B9-9D9A-CF208317FAF8}" type="datetimeFigureOut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28/03/2020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DF098F-96F3-44B7-BB4A-674C8383A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9F03C9-D089-4C9A-BF9A-310B446DD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2B3F0D-2B84-44C5-A1EE-64807A9FCE0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space réservé du texte 15">
            <a:extLst>
              <a:ext uri="{FF2B5EF4-FFF2-40B4-BE49-F238E27FC236}">
                <a16:creationId xmlns:a16="http://schemas.microsoft.com/office/drawing/2014/main" id="{C36AA320-E8EB-4ADF-90A3-D3002BC9FEF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2D51E41-0181-42C3-B422-E29365228C17}"/>
              </a:ext>
            </a:extLst>
          </p:cNvPr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1591410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6DE0B5D-74C9-4E2E-A86C-741ACD51B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54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9CA2093-D6E2-48B8-9701-C2FF5048A9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17F48D-7403-4F9E-AA13-6317CAA628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6127A-BB82-40B9-9D9A-CF208317FAF8}" type="datetimeFigureOut">
              <a:rPr lang="fr-FR" smtClean="0"/>
              <a:t>28/03/2020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3CAB72-8434-47B3-905C-6F069120B0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58A4416-4819-4843-A18C-EB6293FA18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2869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34D9958E-4576-4429-B45D-B8CB77220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Vrai faux : xl_perf_2_1_7_Mettre_en_page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5C2296B-76D8-4D04-8622-A3841B8470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9326" y="2190939"/>
            <a:ext cx="3295462" cy="3116892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Vrai</a:t>
            </a:r>
            <a:br>
              <a:rPr lang="fr-FR" dirty="0"/>
            </a:br>
            <a:br>
              <a:rPr lang="fr-FR" dirty="0"/>
            </a:br>
            <a:endParaRPr lang="fr-FR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u="sng" dirty="0"/>
              <a:t>Faux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1EE0E5E-C089-465C-ABF5-820E22575B5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Pour « encadrer » avec </a:t>
            </a:r>
            <a:r>
              <a:rPr lang="fr-FR"/>
              <a:t>des traits </a:t>
            </a:r>
            <a:r>
              <a:rPr lang="fr-FR" dirty="0"/>
              <a:t>les différentes cellules il faut aller sur l’onglet Affichage et choisir Quadrillage :</a:t>
            </a:r>
          </a:p>
        </p:txBody>
      </p:sp>
    </p:spTree>
    <p:extLst>
      <p:ext uri="{BB962C8B-B14F-4D97-AF65-F5344CB8AC3E}">
        <p14:creationId xmlns:p14="http://schemas.microsoft.com/office/powerpoint/2010/main" val="223580232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38</Words>
  <Application>Microsoft Office PowerPoint</Application>
  <PresentationFormat>Grand écran</PresentationFormat>
  <Paragraphs>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1_Thème Office</vt:lpstr>
      <vt:lpstr>Vrai faux : xl_perf_2_1_7_Mettre_en_page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Vrai faux xl_perf_1_1_saisir_mettre_en_forme</dc:title>
  <dc:creator>Françoise Pervier</dc:creator>
  <cp:lastModifiedBy>Françoise Pervier</cp:lastModifiedBy>
  <cp:revision>17</cp:revision>
  <dcterms:created xsi:type="dcterms:W3CDTF">2020-03-28T15:18:55Z</dcterms:created>
  <dcterms:modified xsi:type="dcterms:W3CDTF">2020-03-28T16:59:42Z</dcterms:modified>
</cp:coreProperties>
</file>