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xl_perf_2_2_1 Afficher deux classeurs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commande Fractionner permet d’afficher des fenêtres pour chaque classeur ouvert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xl_perf_2_2_1 Afficher deux classeurs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20</cp:revision>
  <dcterms:created xsi:type="dcterms:W3CDTF">2020-03-28T15:18:55Z</dcterms:created>
  <dcterms:modified xsi:type="dcterms:W3CDTF">2020-04-02T14:03:26Z</dcterms:modified>
</cp:coreProperties>
</file>