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66" d="100"/>
          <a:sy n="66" d="100"/>
        </p:scale>
        <p:origin x="78" y="28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04/04/2020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04/04/2020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xl_perf_2_3_1_presentation_recherchev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fr-FR" dirty="0"/>
              <a:t>Excel recherche la valeur cherchée dans la première colonne de la table matrice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30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xl_perf_2_3_1_presentation_recherchev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24</cp:revision>
  <dcterms:created xsi:type="dcterms:W3CDTF">2020-03-28T15:18:55Z</dcterms:created>
  <dcterms:modified xsi:type="dcterms:W3CDTF">2020-04-04T14:58:42Z</dcterms:modified>
</cp:coreProperties>
</file>