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78" y="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</a:t>
            </a:r>
            <a:r>
              <a:rPr lang="fr-FR"/>
              <a:t>: xl_perf_2_3_2_recherchev_libelle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495487"/>
          </a:xfrm>
        </p:spPr>
        <p:txBody>
          <a:bodyPr/>
          <a:lstStyle/>
          <a:p>
            <a:r>
              <a:rPr lang="fr-FR" dirty="0"/>
              <a:t>Lorsque le libellé du produit est calculé par une fonction </a:t>
            </a:r>
            <a:r>
              <a:rPr lang="fr-FR" dirty="0" err="1"/>
              <a:t>RechercheV</a:t>
            </a:r>
            <a:r>
              <a:rPr lang="fr-FR" dirty="0"/>
              <a:t>, changer la référence produit, provoque le changement du libellé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39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xl_perf_2_3_2_recherchev_libelle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26</cp:revision>
  <dcterms:created xsi:type="dcterms:W3CDTF">2020-03-28T15:18:55Z</dcterms:created>
  <dcterms:modified xsi:type="dcterms:W3CDTF">2020-04-04T15:17:11Z</dcterms:modified>
</cp:coreProperties>
</file>