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xl_perf_2_3_3_recherchev_pu_tva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46458"/>
          </a:xfrm>
        </p:spPr>
        <p:txBody>
          <a:bodyPr/>
          <a:lstStyle/>
          <a:p>
            <a:r>
              <a:rPr lang="fr-FR" dirty="0"/>
              <a:t>Ce qui change d’une formule à l’autre pour les calculs des Prix unitaires HT et de la TVA, est le numéro </a:t>
            </a:r>
            <a:r>
              <a:rPr lang="fr-FR"/>
              <a:t>index colonne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43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xl_perf_2_3_3_recherchev_pu_tva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29</cp:revision>
  <dcterms:created xsi:type="dcterms:W3CDTF">2020-03-28T15:18:55Z</dcterms:created>
  <dcterms:modified xsi:type="dcterms:W3CDTF">2020-04-04T15:21:42Z</dcterms:modified>
</cp:coreProperties>
</file>