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78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04/04/2020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xl_perf_2_3_5_automatiser_avec_equiv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46458"/>
          </a:xfrm>
        </p:spPr>
        <p:txBody>
          <a:bodyPr/>
          <a:lstStyle/>
          <a:p>
            <a:r>
              <a:rPr lang="fr-FR" dirty="0"/>
              <a:t>La fonction EQUIV renvoie le numéro d’ordre de la position d’une valeur dans un tableau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34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xl_perf_2_3_5_automatiser_avec_equiv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28</cp:revision>
  <dcterms:created xsi:type="dcterms:W3CDTF">2020-03-28T15:18:55Z</dcterms:created>
  <dcterms:modified xsi:type="dcterms:W3CDTF">2020-04-04T15:18:52Z</dcterms:modified>
</cp:coreProperties>
</file>