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xl_perf_2_4_3_proteger_feuille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495486"/>
          </a:xfrm>
        </p:spPr>
        <p:txBody>
          <a:bodyPr/>
          <a:lstStyle/>
          <a:p>
            <a:r>
              <a:rPr lang="fr-FR"/>
              <a:t>Lorsqu’une feuille est protégée </a:t>
            </a:r>
            <a:r>
              <a:rPr lang="fr-FR" dirty="0"/>
              <a:t>par un mot de passe, seuls les utilisateurs connaissant le mot de passe pourront ôter la protection de la feuille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xl_perf_2_4_3_proteger_feuille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34</cp:revision>
  <dcterms:created xsi:type="dcterms:W3CDTF">2020-03-28T15:18:55Z</dcterms:created>
  <dcterms:modified xsi:type="dcterms:W3CDTF">2020-04-08T07:21:02Z</dcterms:modified>
</cp:coreProperties>
</file>