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xl_perf_2_4_4_comprendre_differentes_protections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Protéger un classeur est accessible à partir des Options d’Excel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29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xl_perf_2_4_4_comprendre_differentes_protections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36</cp:revision>
  <dcterms:created xsi:type="dcterms:W3CDTF">2020-03-28T15:18:55Z</dcterms:created>
  <dcterms:modified xsi:type="dcterms:W3CDTF">2020-04-08T07:23:59Z</dcterms:modified>
</cp:coreProperties>
</file>