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</a:t>
            </a:r>
            <a:r>
              <a:rPr lang="fr-FR"/>
              <a:t>2_5_1_créer_</a:t>
            </a:r>
            <a:r>
              <a:rPr lang="fr-FR" dirty="0"/>
              <a:t>modele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On peut créer une modèle Excel à partir de la commande Partager de l’onglet Fichier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xl_perf_2_5_1_créer_modele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38</cp:revision>
  <dcterms:created xsi:type="dcterms:W3CDTF">2020-03-28T15:18:55Z</dcterms:created>
  <dcterms:modified xsi:type="dcterms:W3CDTF">2020-04-08T13:24:30Z</dcterms:modified>
</cp:coreProperties>
</file>